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7" r:id="rId5"/>
    <p:sldId id="266" r:id="rId6"/>
    <p:sldId id="257" r:id="rId7"/>
    <p:sldId id="256" r:id="rId8"/>
    <p:sldId id="269" r:id="rId9"/>
    <p:sldId id="279" r:id="rId10"/>
    <p:sldId id="278"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75047" autoAdjust="0"/>
  </p:normalViewPr>
  <p:slideViewPr>
    <p:cSldViewPr snapToGrid="0">
      <p:cViewPr varScale="1">
        <p:scale>
          <a:sx n="91" d="100"/>
          <a:sy n="91" d="100"/>
        </p:scale>
        <p:origin x="10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BE919-EFE3-44C0-9FB5-EE582EE4D8C7}" type="datetimeFigureOut">
              <a:rPr lang="en-GB" smtClean="0"/>
              <a:t>21/02/2023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406CE-03FA-46A6-99F1-CF71BBA1C789}" type="slidenum">
              <a:rPr lang="en-GB" smtClean="0"/>
              <a:t>‹#›</a:t>
            </a:fld>
            <a:endParaRPr lang="en-GB"/>
          </a:p>
        </p:txBody>
      </p:sp>
    </p:spTree>
    <p:extLst>
      <p:ext uri="{BB962C8B-B14F-4D97-AF65-F5344CB8AC3E}">
        <p14:creationId xmlns:p14="http://schemas.microsoft.com/office/powerpoint/2010/main" val="200866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Holding slide</a:t>
            </a:r>
          </a:p>
          <a:p>
            <a:endParaRPr lang="en-GB" dirty="0"/>
          </a:p>
          <a:p>
            <a:r>
              <a:rPr lang="en-GB" dirty="0"/>
              <a:t>1. </a:t>
            </a:r>
            <a:r>
              <a:rPr lang="en-GB" u="sng" dirty="0"/>
              <a:t>CHECK</a:t>
            </a:r>
          </a:p>
          <a:p>
            <a:r>
              <a:rPr lang="en-GB" dirty="0"/>
              <a:t>   •  Have I spoken with the class teacher/Head of Year, first? (Discussed safeguarding issues, emotional and actual – drug related - content of the presentation).     </a:t>
            </a:r>
          </a:p>
          <a:p>
            <a:r>
              <a:rPr lang="en-GB" dirty="0"/>
              <a:t>Explain that if any child has a concern or worry, or wants to talk to anyone as a result of this presentation, there are people available in school, and their trusted adults, who they can go to. Name the people, and include yourself. </a:t>
            </a:r>
          </a:p>
          <a:p>
            <a:endParaRPr lang="en-GB" dirty="0"/>
          </a:p>
          <a:p>
            <a:endParaRPr lang="en-GB" dirty="0"/>
          </a:p>
        </p:txBody>
      </p:sp>
      <p:sp>
        <p:nvSpPr>
          <p:cNvPr id="4" name="Slide Number Placeholder 3"/>
          <p:cNvSpPr>
            <a:spLocks noGrp="1"/>
          </p:cNvSpPr>
          <p:nvPr>
            <p:ph type="sldNum" sz="quarter" idx="10"/>
          </p:nvPr>
        </p:nvSpPr>
        <p:spPr/>
        <p:txBody>
          <a:bodyPr/>
          <a:lstStyle/>
          <a:p>
            <a:fld id="{26D406CE-03FA-46A6-99F1-CF71BBA1C789}" type="slidenum">
              <a:rPr lang="en-GB" smtClean="0"/>
              <a:t>1</a:t>
            </a:fld>
            <a:endParaRPr lang="en-GB"/>
          </a:p>
        </p:txBody>
      </p:sp>
    </p:spTree>
    <p:extLst>
      <p:ext uri="{BB962C8B-B14F-4D97-AF65-F5344CB8AC3E}">
        <p14:creationId xmlns:p14="http://schemas.microsoft.com/office/powerpoint/2010/main" val="1205455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going to start with a question</a:t>
            </a:r>
            <a:r>
              <a:rPr lang="en-GB" baseline="0" dirty="0"/>
              <a:t> for you all.</a:t>
            </a:r>
          </a:p>
          <a:p>
            <a:endParaRPr lang="en-GB" baseline="0" dirty="0"/>
          </a:p>
          <a:p>
            <a:r>
              <a:rPr lang="en-GB" baseline="0" dirty="0"/>
              <a:t>If I offered you some money, or maybe some new trainers of your own choice, perhaps free food and alcohol, all just because I thought you were really special, and important, and I truly cared about you, who’d say, no thanks?</a:t>
            </a:r>
          </a:p>
          <a:p>
            <a:endParaRPr lang="en-GB" baseline="0" dirty="0"/>
          </a:p>
          <a:p>
            <a:r>
              <a:rPr lang="en-GB" baseline="0" dirty="0"/>
              <a:t>If these things were offered, perhaps by someone you kind of knew rather than a complete stranger, you might accept?</a:t>
            </a:r>
          </a:p>
          <a:p>
            <a:endParaRPr lang="en-GB" baseline="0" dirty="0"/>
          </a:p>
          <a:p>
            <a:r>
              <a:rPr lang="en-GB" baseline="0" dirty="0"/>
              <a:t>Some of you might think.. Nothing is truly for free – there has to be a catch… </a:t>
            </a:r>
          </a:p>
          <a:p>
            <a:endParaRPr lang="en-GB" dirty="0"/>
          </a:p>
        </p:txBody>
      </p:sp>
      <p:sp>
        <p:nvSpPr>
          <p:cNvPr id="4" name="Slide Number Placeholder 3"/>
          <p:cNvSpPr>
            <a:spLocks noGrp="1"/>
          </p:cNvSpPr>
          <p:nvPr>
            <p:ph type="sldNum" sz="quarter" idx="10"/>
          </p:nvPr>
        </p:nvSpPr>
        <p:spPr/>
        <p:txBody>
          <a:bodyPr/>
          <a:lstStyle/>
          <a:p>
            <a:fld id="{26D406CE-03FA-46A6-99F1-CF71BBA1C789}" type="slidenum">
              <a:rPr lang="en-GB" smtClean="0"/>
              <a:t>2</a:t>
            </a:fld>
            <a:endParaRPr lang="en-GB"/>
          </a:p>
        </p:txBody>
      </p:sp>
    </p:spTree>
    <p:extLst>
      <p:ext uri="{BB962C8B-B14F-4D97-AF65-F5344CB8AC3E}">
        <p14:creationId xmlns:p14="http://schemas.microsoft.com/office/powerpoint/2010/main" val="314272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If I said, ‘drug dealing’ – anyone heard of this – put your hand. </a:t>
            </a:r>
          </a:p>
          <a:p>
            <a:r>
              <a:rPr lang="en-GB" baseline="0" dirty="0"/>
              <a:t>There are now so many drug pushers in towns and cities that they are starting to sell to people further away, and they use phone ‘lines’ to do this selling. For this reason it has sometimes been called County Lines.  When they have sold to a person in another town, how are they going to get it to them?</a:t>
            </a:r>
          </a:p>
          <a:p>
            <a:r>
              <a:rPr lang="en-GB" baseline="0" dirty="0"/>
              <a:t>They can’t post it. They need someone to deliver it personally.</a:t>
            </a:r>
          </a:p>
          <a:p>
            <a:r>
              <a:rPr lang="en-GB" baseline="0" dirty="0"/>
              <a:t>People who make children do this are exploiting them. </a:t>
            </a:r>
          </a:p>
          <a:p>
            <a:r>
              <a:rPr lang="en-GB" baseline="0" dirty="0"/>
              <a:t>It is wrong. It’s against the Law. The child is not to blame.</a:t>
            </a:r>
          </a:p>
          <a:p>
            <a:endParaRPr lang="en-GB" baseline="0" dirty="0"/>
          </a:p>
          <a:p>
            <a:endParaRPr lang="en-GB" baseline="0" dirty="0"/>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26D406CE-03FA-46A6-99F1-CF71BBA1C789}" type="slidenum">
              <a:rPr lang="en-GB" smtClean="0"/>
              <a:t>3</a:t>
            </a:fld>
            <a:endParaRPr lang="en-GB"/>
          </a:p>
        </p:txBody>
      </p:sp>
    </p:spTree>
    <p:extLst>
      <p:ext uri="{BB962C8B-B14F-4D97-AF65-F5344CB8AC3E}">
        <p14:creationId xmlns:p14="http://schemas.microsoft.com/office/powerpoint/2010/main" val="286011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I’m going to ask you another question.</a:t>
            </a:r>
          </a:p>
          <a:p>
            <a:endParaRPr lang="en-GB" dirty="0"/>
          </a:p>
          <a:p>
            <a:r>
              <a:rPr lang="en-GB" dirty="0"/>
              <a:t>If I asked, who would like to be taken away from</a:t>
            </a:r>
            <a:r>
              <a:rPr lang="en-GB" baseline="0" dirty="0"/>
              <a:t> home, to a place you don’t know,</a:t>
            </a:r>
            <a:r>
              <a:rPr lang="en-GB" dirty="0"/>
              <a:t> in the</a:t>
            </a:r>
            <a:r>
              <a:rPr lang="en-GB" baseline="0" dirty="0"/>
              <a:t> back of a van, where you can’t see out of the windows, how many of you would go?</a:t>
            </a:r>
          </a:p>
          <a:p>
            <a:endParaRPr lang="en-GB" baseline="0" dirty="0"/>
          </a:p>
          <a:p>
            <a:r>
              <a:rPr lang="en-GB" baseline="0" dirty="0"/>
              <a:t>I’ll tell you a bit more about it, and see if it helps you make a decision.</a:t>
            </a:r>
          </a:p>
          <a:p>
            <a:endParaRPr lang="en-GB" baseline="0" dirty="0"/>
          </a:p>
          <a:p>
            <a:r>
              <a:rPr lang="en-GB" baseline="0" dirty="0"/>
              <a:t>You don’t know where you’re going or how you’ll get home. When the van stops (and you will know the driver, whether you like them or not is another matter), you’re are told to get out. You won’t recognise the area, but you’ll be given drugs to sell, and told you won’t be taken home until you have sold all the drugs. </a:t>
            </a:r>
          </a:p>
          <a:p>
            <a:endParaRPr lang="en-GB" baseline="0" dirty="0"/>
          </a:p>
          <a:p>
            <a:r>
              <a:rPr lang="en-GB" baseline="0" dirty="0"/>
              <a:t>You may think you’d just call a member of your family, or someone you know, but your phone is taken from you. You will be in a risky, dangerous situation, and you’ll feel scared and in danger. Your family will be worried sick about you, and they may feel pressured to sell belongings or even steal to ‘buy’ you back. </a:t>
            </a:r>
          </a:p>
          <a:p>
            <a:endParaRPr lang="en-GB" baseline="0" dirty="0"/>
          </a:p>
          <a:p>
            <a:r>
              <a:rPr lang="en-GB" baseline="0" dirty="0"/>
              <a:t>There is a chance you may get seriously injured or worse.</a:t>
            </a:r>
          </a:p>
          <a:p>
            <a:endParaRPr lang="en-GB" baseline="0" dirty="0"/>
          </a:p>
          <a:p>
            <a:r>
              <a:rPr lang="en-GB" baseline="0" dirty="0"/>
              <a:t>Would anyone like to go?</a:t>
            </a:r>
          </a:p>
          <a:p>
            <a:endParaRPr lang="en-GB" baseline="0" dirty="0"/>
          </a:p>
          <a:p>
            <a:r>
              <a:rPr lang="en-GB" baseline="0" dirty="0"/>
              <a:t>Obviously, I would hope that none of you would want to get involved with this.</a:t>
            </a:r>
            <a:endParaRPr lang="en-GB" dirty="0"/>
          </a:p>
        </p:txBody>
      </p:sp>
      <p:sp>
        <p:nvSpPr>
          <p:cNvPr id="4" name="Slide Number Placeholder 3"/>
          <p:cNvSpPr>
            <a:spLocks noGrp="1"/>
          </p:cNvSpPr>
          <p:nvPr>
            <p:ph type="sldNum" sz="quarter" idx="10"/>
          </p:nvPr>
        </p:nvSpPr>
        <p:spPr/>
        <p:txBody>
          <a:bodyPr/>
          <a:lstStyle/>
          <a:p>
            <a:fld id="{26D406CE-03FA-46A6-99F1-CF71BBA1C789}" type="slidenum">
              <a:rPr lang="en-GB" smtClean="0"/>
              <a:t>4</a:t>
            </a:fld>
            <a:endParaRPr lang="en-GB"/>
          </a:p>
        </p:txBody>
      </p:sp>
    </p:spTree>
    <p:extLst>
      <p:ext uri="{BB962C8B-B14F-4D97-AF65-F5344CB8AC3E}">
        <p14:creationId xmlns:p14="http://schemas.microsoft.com/office/powerpoint/2010/main" val="1498988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None of you put your hands up, but there are</a:t>
            </a:r>
            <a:r>
              <a:rPr lang="en-GB" baseline="0" dirty="0"/>
              <a:t> thousands of</a:t>
            </a:r>
            <a:r>
              <a:rPr lang="en-GB" dirty="0"/>
              <a:t> children in the UK doing</a:t>
            </a:r>
            <a:r>
              <a:rPr lang="en-GB" baseline="0" dirty="0"/>
              <a:t> just this, and it’s happening here, in Yorkshire and the Humber, to children as young as 10 years of age!</a:t>
            </a:r>
          </a:p>
          <a:p>
            <a:endParaRPr lang="en-GB" dirty="0"/>
          </a:p>
          <a:p>
            <a:r>
              <a:rPr lang="en-GB" dirty="0"/>
              <a:t>How</a:t>
            </a:r>
            <a:r>
              <a:rPr lang="en-GB" baseline="0" dirty="0"/>
              <a:t> do the drug dealers get you to do this dangerous stuff?</a:t>
            </a:r>
          </a:p>
          <a:p>
            <a:endParaRPr lang="en-GB" baseline="0" dirty="0"/>
          </a:p>
          <a:p>
            <a:r>
              <a:rPr lang="en-GB" baseline="0" dirty="0"/>
              <a:t>They do something called ‘grooming’</a:t>
            </a:r>
          </a:p>
          <a:p>
            <a:endParaRPr lang="en-GB" baseline="0" dirty="0"/>
          </a:p>
          <a:p>
            <a:r>
              <a:rPr lang="en-GB" baseline="0" dirty="0"/>
              <a:t>Make it clear that it is quite likely to be someone the child already knows.</a:t>
            </a:r>
          </a:p>
          <a:p>
            <a:endParaRPr lang="en-GB" baseline="0" dirty="0"/>
          </a:p>
          <a:p>
            <a:r>
              <a:rPr lang="en-GB" baseline="0" dirty="0"/>
              <a:t>Read through the information on the slide. Allow children to ask questions.</a:t>
            </a:r>
            <a:endParaRPr lang="en-GB" dirty="0"/>
          </a:p>
        </p:txBody>
      </p:sp>
      <p:sp>
        <p:nvSpPr>
          <p:cNvPr id="4" name="Slide Number Placeholder 3"/>
          <p:cNvSpPr>
            <a:spLocks noGrp="1"/>
          </p:cNvSpPr>
          <p:nvPr>
            <p:ph type="sldNum" sz="quarter" idx="10"/>
          </p:nvPr>
        </p:nvSpPr>
        <p:spPr/>
        <p:txBody>
          <a:bodyPr/>
          <a:lstStyle/>
          <a:p>
            <a:fld id="{26D406CE-03FA-46A6-99F1-CF71BBA1C789}" type="slidenum">
              <a:rPr lang="en-GB" smtClean="0"/>
              <a:t>5</a:t>
            </a:fld>
            <a:endParaRPr lang="en-GB"/>
          </a:p>
        </p:txBody>
      </p:sp>
    </p:spTree>
    <p:extLst>
      <p:ext uri="{BB962C8B-B14F-4D97-AF65-F5344CB8AC3E}">
        <p14:creationId xmlns:p14="http://schemas.microsoft.com/office/powerpoint/2010/main" val="4012542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may be some children willing to commit</a:t>
            </a:r>
            <a:r>
              <a:rPr lang="en-GB" baseline="0" dirty="0"/>
              <a:t> crime but are too young to be making those decisions. Children will be manipulated due to the power imbalance present.</a:t>
            </a:r>
          </a:p>
          <a:p>
            <a:endParaRPr lang="en-GB" baseline="0" dirty="0"/>
          </a:p>
          <a:p>
            <a:r>
              <a:rPr lang="en-GB" baseline="0" dirty="0"/>
              <a:t>Child may feel that they are invincible under the protection of the OCG. </a:t>
            </a:r>
            <a:endParaRPr lang="en-GB" dirty="0"/>
          </a:p>
        </p:txBody>
      </p:sp>
      <p:sp>
        <p:nvSpPr>
          <p:cNvPr id="4" name="Slide Number Placeholder 3"/>
          <p:cNvSpPr>
            <a:spLocks noGrp="1"/>
          </p:cNvSpPr>
          <p:nvPr>
            <p:ph type="sldNum" sz="quarter" idx="10"/>
          </p:nvPr>
        </p:nvSpPr>
        <p:spPr/>
        <p:txBody>
          <a:bodyPr/>
          <a:lstStyle/>
          <a:p>
            <a:fld id="{7D93CD43-8E15-40C4-8E11-B10F5F0D22D5}" type="slidenum">
              <a:rPr lang="en-GB" smtClean="0"/>
              <a:t>6</a:t>
            </a:fld>
            <a:endParaRPr lang="en-GB"/>
          </a:p>
        </p:txBody>
      </p:sp>
    </p:spTree>
    <p:extLst>
      <p:ext uri="{BB962C8B-B14F-4D97-AF65-F5344CB8AC3E}">
        <p14:creationId xmlns:p14="http://schemas.microsoft.com/office/powerpoint/2010/main" val="571015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800" b="1" u="sng" baseline="0" dirty="0"/>
          </a:p>
        </p:txBody>
      </p:sp>
      <p:sp>
        <p:nvSpPr>
          <p:cNvPr id="4" name="Slide Number Placeholder 3"/>
          <p:cNvSpPr>
            <a:spLocks noGrp="1"/>
          </p:cNvSpPr>
          <p:nvPr>
            <p:ph type="sldNum" sz="quarter" idx="10"/>
          </p:nvPr>
        </p:nvSpPr>
        <p:spPr/>
        <p:txBody>
          <a:bodyPr/>
          <a:lstStyle/>
          <a:p>
            <a:fld id="{26D406CE-03FA-46A6-99F1-CF71BBA1C789}" type="slidenum">
              <a:rPr lang="en-GB" smtClean="0"/>
              <a:t>7</a:t>
            </a:fld>
            <a:endParaRPr lang="en-GB"/>
          </a:p>
        </p:txBody>
      </p:sp>
    </p:spTree>
    <p:extLst>
      <p:ext uri="{BB962C8B-B14F-4D97-AF65-F5344CB8AC3E}">
        <p14:creationId xmlns:p14="http://schemas.microsoft.com/office/powerpoint/2010/main" val="445061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Read through. </a:t>
            </a:r>
          </a:p>
        </p:txBody>
      </p:sp>
      <p:sp>
        <p:nvSpPr>
          <p:cNvPr id="4" name="Slide Number Placeholder 3"/>
          <p:cNvSpPr>
            <a:spLocks noGrp="1"/>
          </p:cNvSpPr>
          <p:nvPr>
            <p:ph type="sldNum" sz="quarter" idx="10"/>
          </p:nvPr>
        </p:nvSpPr>
        <p:spPr/>
        <p:txBody>
          <a:bodyPr/>
          <a:lstStyle/>
          <a:p>
            <a:fld id="{26D406CE-03FA-46A6-99F1-CF71BBA1C789}" type="slidenum">
              <a:rPr lang="en-GB" smtClean="0"/>
              <a:t>8</a:t>
            </a:fld>
            <a:endParaRPr lang="en-GB"/>
          </a:p>
        </p:txBody>
      </p:sp>
    </p:spTree>
    <p:extLst>
      <p:ext uri="{BB962C8B-B14F-4D97-AF65-F5344CB8AC3E}">
        <p14:creationId xmlns:p14="http://schemas.microsoft.com/office/powerpoint/2010/main" val="3762783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4C4CBF-83E2-4DB3-ACCB-47037F732356}" type="datetime1">
              <a:rPr lang="en-GB" smtClean="0"/>
              <a:t>21/02/2023</a:t>
            </a:fld>
            <a:endParaRPr lang="en-GB"/>
          </a:p>
        </p:txBody>
      </p:sp>
      <p:sp>
        <p:nvSpPr>
          <p:cNvPr id="5" name="Footer Placeholder 4"/>
          <p:cNvSpPr>
            <a:spLocks noGrp="1"/>
          </p:cNvSpPr>
          <p:nvPr>
            <p:ph type="ftr" sz="quarter" idx="11"/>
          </p:nvPr>
        </p:nvSpPr>
        <p:spPr/>
        <p:txBody>
          <a:bodyPr/>
          <a:lstStyle/>
          <a:p>
            <a:r>
              <a:rPr lang="en-GB"/>
              <a:t>Trapped? Find a way out</a:t>
            </a:r>
          </a:p>
        </p:txBody>
      </p:sp>
      <p:sp>
        <p:nvSpPr>
          <p:cNvPr id="6" name="Slide Number Placeholder 5"/>
          <p:cNvSpPr>
            <a:spLocks noGrp="1"/>
          </p:cNvSpPr>
          <p:nvPr>
            <p:ph type="sldNum" sz="quarter" idx="12"/>
          </p:nvPr>
        </p:nvSpPr>
        <p:spPr/>
        <p:txBody>
          <a:bodyPr/>
          <a:lstStyle/>
          <a:p>
            <a:fld id="{1ECB0E56-76AE-40FB-86C0-4ACCC577D0B5}" type="slidenum">
              <a:rPr lang="en-GB" smtClean="0"/>
              <a:t>‹#›</a:t>
            </a:fld>
            <a:endParaRPr lang="en-GB"/>
          </a:p>
        </p:txBody>
      </p:sp>
    </p:spTree>
    <p:extLst>
      <p:ext uri="{BB962C8B-B14F-4D97-AF65-F5344CB8AC3E}">
        <p14:creationId xmlns:p14="http://schemas.microsoft.com/office/powerpoint/2010/main" val="25939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B17C77-42CE-4D3F-896A-BF3AE018F136}" type="datetime1">
              <a:rPr lang="en-GB" smtClean="0"/>
              <a:t>21/02/2023</a:t>
            </a:fld>
            <a:endParaRPr lang="en-GB"/>
          </a:p>
        </p:txBody>
      </p:sp>
      <p:sp>
        <p:nvSpPr>
          <p:cNvPr id="5" name="Footer Placeholder 4"/>
          <p:cNvSpPr>
            <a:spLocks noGrp="1"/>
          </p:cNvSpPr>
          <p:nvPr>
            <p:ph type="ftr" sz="quarter" idx="11"/>
          </p:nvPr>
        </p:nvSpPr>
        <p:spPr/>
        <p:txBody>
          <a:bodyPr/>
          <a:lstStyle/>
          <a:p>
            <a:r>
              <a:rPr lang="en-GB"/>
              <a:t>Trapped? Find a way out</a:t>
            </a:r>
          </a:p>
        </p:txBody>
      </p:sp>
      <p:sp>
        <p:nvSpPr>
          <p:cNvPr id="6" name="Slide Number Placeholder 5"/>
          <p:cNvSpPr>
            <a:spLocks noGrp="1"/>
          </p:cNvSpPr>
          <p:nvPr>
            <p:ph type="sldNum" sz="quarter" idx="12"/>
          </p:nvPr>
        </p:nvSpPr>
        <p:spPr/>
        <p:txBody>
          <a:bodyPr/>
          <a:lstStyle/>
          <a:p>
            <a:fld id="{1ECB0E56-76AE-40FB-86C0-4ACCC577D0B5}" type="slidenum">
              <a:rPr lang="en-GB" smtClean="0"/>
              <a:t>‹#›</a:t>
            </a:fld>
            <a:endParaRPr lang="en-GB"/>
          </a:p>
        </p:txBody>
      </p:sp>
    </p:spTree>
    <p:extLst>
      <p:ext uri="{BB962C8B-B14F-4D97-AF65-F5344CB8AC3E}">
        <p14:creationId xmlns:p14="http://schemas.microsoft.com/office/powerpoint/2010/main" val="3870301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50466D-1D07-405B-90CE-BAB3A39A5EE0}" type="datetime1">
              <a:rPr lang="en-GB" smtClean="0"/>
              <a:t>21/02/2023</a:t>
            </a:fld>
            <a:endParaRPr lang="en-GB"/>
          </a:p>
        </p:txBody>
      </p:sp>
      <p:sp>
        <p:nvSpPr>
          <p:cNvPr id="5" name="Footer Placeholder 4"/>
          <p:cNvSpPr>
            <a:spLocks noGrp="1"/>
          </p:cNvSpPr>
          <p:nvPr>
            <p:ph type="ftr" sz="quarter" idx="11"/>
          </p:nvPr>
        </p:nvSpPr>
        <p:spPr/>
        <p:txBody>
          <a:bodyPr/>
          <a:lstStyle/>
          <a:p>
            <a:r>
              <a:rPr lang="en-GB"/>
              <a:t>Trapped? Find a way out</a:t>
            </a:r>
          </a:p>
        </p:txBody>
      </p:sp>
      <p:sp>
        <p:nvSpPr>
          <p:cNvPr id="6" name="Slide Number Placeholder 5"/>
          <p:cNvSpPr>
            <a:spLocks noGrp="1"/>
          </p:cNvSpPr>
          <p:nvPr>
            <p:ph type="sldNum" sz="quarter" idx="12"/>
          </p:nvPr>
        </p:nvSpPr>
        <p:spPr/>
        <p:txBody>
          <a:bodyPr/>
          <a:lstStyle/>
          <a:p>
            <a:fld id="{1ECB0E56-76AE-40FB-86C0-4ACCC577D0B5}" type="slidenum">
              <a:rPr lang="en-GB" smtClean="0"/>
              <a:t>‹#›</a:t>
            </a:fld>
            <a:endParaRPr lang="en-GB"/>
          </a:p>
        </p:txBody>
      </p:sp>
    </p:spTree>
    <p:extLst>
      <p:ext uri="{BB962C8B-B14F-4D97-AF65-F5344CB8AC3E}">
        <p14:creationId xmlns:p14="http://schemas.microsoft.com/office/powerpoint/2010/main" val="368888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32D198-0A8D-4EAA-8EE3-1589FBC6D5C1}" type="datetime1">
              <a:rPr lang="en-GB" smtClean="0"/>
              <a:t>21/02/2023</a:t>
            </a:fld>
            <a:endParaRPr lang="en-GB"/>
          </a:p>
        </p:txBody>
      </p:sp>
      <p:sp>
        <p:nvSpPr>
          <p:cNvPr id="5" name="Footer Placeholder 4"/>
          <p:cNvSpPr>
            <a:spLocks noGrp="1"/>
          </p:cNvSpPr>
          <p:nvPr>
            <p:ph type="ftr" sz="quarter" idx="11"/>
          </p:nvPr>
        </p:nvSpPr>
        <p:spPr/>
        <p:txBody>
          <a:bodyPr/>
          <a:lstStyle/>
          <a:p>
            <a:r>
              <a:rPr lang="en-GB"/>
              <a:t>Trapped? Find a way out</a:t>
            </a:r>
          </a:p>
        </p:txBody>
      </p:sp>
      <p:sp>
        <p:nvSpPr>
          <p:cNvPr id="6" name="Slide Number Placeholder 5"/>
          <p:cNvSpPr>
            <a:spLocks noGrp="1"/>
          </p:cNvSpPr>
          <p:nvPr>
            <p:ph type="sldNum" sz="quarter" idx="12"/>
          </p:nvPr>
        </p:nvSpPr>
        <p:spPr/>
        <p:txBody>
          <a:bodyPr/>
          <a:lstStyle/>
          <a:p>
            <a:fld id="{1ECB0E56-76AE-40FB-86C0-4ACCC577D0B5}" type="slidenum">
              <a:rPr lang="en-GB" smtClean="0"/>
              <a:t>‹#›</a:t>
            </a:fld>
            <a:endParaRPr lang="en-GB"/>
          </a:p>
        </p:txBody>
      </p:sp>
    </p:spTree>
    <p:extLst>
      <p:ext uri="{BB962C8B-B14F-4D97-AF65-F5344CB8AC3E}">
        <p14:creationId xmlns:p14="http://schemas.microsoft.com/office/powerpoint/2010/main" val="380464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4739B5-B48A-49D0-B035-6FF2B373D6E0}" type="datetime1">
              <a:rPr lang="en-GB" smtClean="0"/>
              <a:t>21/02/2023</a:t>
            </a:fld>
            <a:endParaRPr lang="en-GB"/>
          </a:p>
        </p:txBody>
      </p:sp>
      <p:sp>
        <p:nvSpPr>
          <p:cNvPr id="5" name="Footer Placeholder 4"/>
          <p:cNvSpPr>
            <a:spLocks noGrp="1"/>
          </p:cNvSpPr>
          <p:nvPr>
            <p:ph type="ftr" sz="quarter" idx="11"/>
          </p:nvPr>
        </p:nvSpPr>
        <p:spPr/>
        <p:txBody>
          <a:bodyPr/>
          <a:lstStyle/>
          <a:p>
            <a:r>
              <a:rPr lang="en-GB"/>
              <a:t>Trapped? Find a way out</a:t>
            </a:r>
          </a:p>
        </p:txBody>
      </p:sp>
      <p:sp>
        <p:nvSpPr>
          <p:cNvPr id="6" name="Slide Number Placeholder 5"/>
          <p:cNvSpPr>
            <a:spLocks noGrp="1"/>
          </p:cNvSpPr>
          <p:nvPr>
            <p:ph type="sldNum" sz="quarter" idx="12"/>
          </p:nvPr>
        </p:nvSpPr>
        <p:spPr/>
        <p:txBody>
          <a:bodyPr/>
          <a:lstStyle/>
          <a:p>
            <a:fld id="{1ECB0E56-76AE-40FB-86C0-4ACCC577D0B5}" type="slidenum">
              <a:rPr lang="en-GB" smtClean="0"/>
              <a:t>‹#›</a:t>
            </a:fld>
            <a:endParaRPr lang="en-GB"/>
          </a:p>
        </p:txBody>
      </p:sp>
    </p:spTree>
    <p:extLst>
      <p:ext uri="{BB962C8B-B14F-4D97-AF65-F5344CB8AC3E}">
        <p14:creationId xmlns:p14="http://schemas.microsoft.com/office/powerpoint/2010/main" val="405581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F6D17F1-C6BB-41DC-A2C6-40595CB68A8F}" type="datetime1">
              <a:rPr lang="en-GB" smtClean="0"/>
              <a:t>21/02/2023</a:t>
            </a:fld>
            <a:endParaRPr lang="en-GB"/>
          </a:p>
        </p:txBody>
      </p:sp>
      <p:sp>
        <p:nvSpPr>
          <p:cNvPr id="6" name="Footer Placeholder 5"/>
          <p:cNvSpPr>
            <a:spLocks noGrp="1"/>
          </p:cNvSpPr>
          <p:nvPr>
            <p:ph type="ftr" sz="quarter" idx="11"/>
          </p:nvPr>
        </p:nvSpPr>
        <p:spPr/>
        <p:txBody>
          <a:bodyPr/>
          <a:lstStyle/>
          <a:p>
            <a:r>
              <a:rPr lang="en-GB"/>
              <a:t>Trapped? Find a way out</a:t>
            </a:r>
          </a:p>
        </p:txBody>
      </p:sp>
      <p:sp>
        <p:nvSpPr>
          <p:cNvPr id="7" name="Slide Number Placeholder 6"/>
          <p:cNvSpPr>
            <a:spLocks noGrp="1"/>
          </p:cNvSpPr>
          <p:nvPr>
            <p:ph type="sldNum" sz="quarter" idx="12"/>
          </p:nvPr>
        </p:nvSpPr>
        <p:spPr/>
        <p:txBody>
          <a:bodyPr/>
          <a:lstStyle/>
          <a:p>
            <a:fld id="{1ECB0E56-76AE-40FB-86C0-4ACCC577D0B5}" type="slidenum">
              <a:rPr lang="en-GB" smtClean="0"/>
              <a:t>‹#›</a:t>
            </a:fld>
            <a:endParaRPr lang="en-GB"/>
          </a:p>
        </p:txBody>
      </p:sp>
    </p:spTree>
    <p:extLst>
      <p:ext uri="{BB962C8B-B14F-4D97-AF65-F5344CB8AC3E}">
        <p14:creationId xmlns:p14="http://schemas.microsoft.com/office/powerpoint/2010/main" val="31988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4C7B2C-CE7D-43AA-B7C9-100EFD629ECB}" type="datetime1">
              <a:rPr lang="en-GB" smtClean="0"/>
              <a:t>21/02/2023</a:t>
            </a:fld>
            <a:endParaRPr lang="en-GB"/>
          </a:p>
        </p:txBody>
      </p:sp>
      <p:sp>
        <p:nvSpPr>
          <p:cNvPr id="8" name="Footer Placeholder 7"/>
          <p:cNvSpPr>
            <a:spLocks noGrp="1"/>
          </p:cNvSpPr>
          <p:nvPr>
            <p:ph type="ftr" sz="quarter" idx="11"/>
          </p:nvPr>
        </p:nvSpPr>
        <p:spPr/>
        <p:txBody>
          <a:bodyPr/>
          <a:lstStyle/>
          <a:p>
            <a:r>
              <a:rPr lang="en-GB"/>
              <a:t>Trapped? Find a way out</a:t>
            </a:r>
          </a:p>
        </p:txBody>
      </p:sp>
      <p:sp>
        <p:nvSpPr>
          <p:cNvPr id="9" name="Slide Number Placeholder 8"/>
          <p:cNvSpPr>
            <a:spLocks noGrp="1"/>
          </p:cNvSpPr>
          <p:nvPr>
            <p:ph type="sldNum" sz="quarter" idx="12"/>
          </p:nvPr>
        </p:nvSpPr>
        <p:spPr/>
        <p:txBody>
          <a:bodyPr/>
          <a:lstStyle/>
          <a:p>
            <a:fld id="{1ECB0E56-76AE-40FB-86C0-4ACCC577D0B5}" type="slidenum">
              <a:rPr lang="en-GB" smtClean="0"/>
              <a:t>‹#›</a:t>
            </a:fld>
            <a:endParaRPr lang="en-GB"/>
          </a:p>
        </p:txBody>
      </p:sp>
    </p:spTree>
    <p:extLst>
      <p:ext uri="{BB962C8B-B14F-4D97-AF65-F5344CB8AC3E}">
        <p14:creationId xmlns:p14="http://schemas.microsoft.com/office/powerpoint/2010/main" val="4286351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01E85DD-EEDE-49E7-9CEB-2D334CCC61E3}" type="datetime1">
              <a:rPr lang="en-GB" smtClean="0"/>
              <a:t>21/02/2023</a:t>
            </a:fld>
            <a:endParaRPr lang="en-GB"/>
          </a:p>
        </p:txBody>
      </p:sp>
      <p:sp>
        <p:nvSpPr>
          <p:cNvPr id="4" name="Footer Placeholder 3"/>
          <p:cNvSpPr>
            <a:spLocks noGrp="1"/>
          </p:cNvSpPr>
          <p:nvPr>
            <p:ph type="ftr" sz="quarter" idx="11"/>
          </p:nvPr>
        </p:nvSpPr>
        <p:spPr/>
        <p:txBody>
          <a:bodyPr/>
          <a:lstStyle/>
          <a:p>
            <a:r>
              <a:rPr lang="en-GB"/>
              <a:t>Trapped? Find a way out</a:t>
            </a:r>
          </a:p>
        </p:txBody>
      </p:sp>
      <p:sp>
        <p:nvSpPr>
          <p:cNvPr id="5" name="Slide Number Placeholder 4"/>
          <p:cNvSpPr>
            <a:spLocks noGrp="1"/>
          </p:cNvSpPr>
          <p:nvPr>
            <p:ph type="sldNum" sz="quarter" idx="12"/>
          </p:nvPr>
        </p:nvSpPr>
        <p:spPr/>
        <p:txBody>
          <a:bodyPr/>
          <a:lstStyle/>
          <a:p>
            <a:fld id="{1ECB0E56-76AE-40FB-86C0-4ACCC577D0B5}" type="slidenum">
              <a:rPr lang="en-GB" smtClean="0"/>
              <a:t>‹#›</a:t>
            </a:fld>
            <a:endParaRPr lang="en-GB"/>
          </a:p>
        </p:txBody>
      </p:sp>
    </p:spTree>
    <p:extLst>
      <p:ext uri="{BB962C8B-B14F-4D97-AF65-F5344CB8AC3E}">
        <p14:creationId xmlns:p14="http://schemas.microsoft.com/office/powerpoint/2010/main" val="2549336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E4333-6208-4527-AF94-B62F77C2C47D}" type="datetime1">
              <a:rPr lang="en-GB" smtClean="0"/>
              <a:t>21/02/2023</a:t>
            </a:fld>
            <a:endParaRPr lang="en-GB"/>
          </a:p>
        </p:txBody>
      </p:sp>
      <p:sp>
        <p:nvSpPr>
          <p:cNvPr id="3" name="Footer Placeholder 2"/>
          <p:cNvSpPr>
            <a:spLocks noGrp="1"/>
          </p:cNvSpPr>
          <p:nvPr>
            <p:ph type="ftr" sz="quarter" idx="11"/>
          </p:nvPr>
        </p:nvSpPr>
        <p:spPr/>
        <p:txBody>
          <a:bodyPr/>
          <a:lstStyle/>
          <a:p>
            <a:r>
              <a:rPr lang="en-GB"/>
              <a:t>Trapped? Find a way out</a:t>
            </a:r>
          </a:p>
        </p:txBody>
      </p:sp>
      <p:sp>
        <p:nvSpPr>
          <p:cNvPr id="4" name="Slide Number Placeholder 3"/>
          <p:cNvSpPr>
            <a:spLocks noGrp="1"/>
          </p:cNvSpPr>
          <p:nvPr>
            <p:ph type="sldNum" sz="quarter" idx="12"/>
          </p:nvPr>
        </p:nvSpPr>
        <p:spPr/>
        <p:txBody>
          <a:bodyPr/>
          <a:lstStyle/>
          <a:p>
            <a:fld id="{1ECB0E56-76AE-40FB-86C0-4ACCC577D0B5}" type="slidenum">
              <a:rPr lang="en-GB" smtClean="0"/>
              <a:t>‹#›</a:t>
            </a:fld>
            <a:endParaRPr lang="en-GB"/>
          </a:p>
        </p:txBody>
      </p:sp>
    </p:spTree>
    <p:extLst>
      <p:ext uri="{BB962C8B-B14F-4D97-AF65-F5344CB8AC3E}">
        <p14:creationId xmlns:p14="http://schemas.microsoft.com/office/powerpoint/2010/main" val="300626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8624D9-0DD3-460E-ABE3-326A34DD7989}" type="datetime1">
              <a:rPr lang="en-GB" smtClean="0"/>
              <a:t>21/02/2023</a:t>
            </a:fld>
            <a:endParaRPr lang="en-GB"/>
          </a:p>
        </p:txBody>
      </p:sp>
      <p:sp>
        <p:nvSpPr>
          <p:cNvPr id="6" name="Footer Placeholder 5"/>
          <p:cNvSpPr>
            <a:spLocks noGrp="1"/>
          </p:cNvSpPr>
          <p:nvPr>
            <p:ph type="ftr" sz="quarter" idx="11"/>
          </p:nvPr>
        </p:nvSpPr>
        <p:spPr/>
        <p:txBody>
          <a:bodyPr/>
          <a:lstStyle/>
          <a:p>
            <a:r>
              <a:rPr lang="en-GB"/>
              <a:t>Trapped? Find a way out</a:t>
            </a:r>
          </a:p>
        </p:txBody>
      </p:sp>
      <p:sp>
        <p:nvSpPr>
          <p:cNvPr id="7" name="Slide Number Placeholder 6"/>
          <p:cNvSpPr>
            <a:spLocks noGrp="1"/>
          </p:cNvSpPr>
          <p:nvPr>
            <p:ph type="sldNum" sz="quarter" idx="12"/>
          </p:nvPr>
        </p:nvSpPr>
        <p:spPr/>
        <p:txBody>
          <a:bodyPr/>
          <a:lstStyle/>
          <a:p>
            <a:fld id="{1ECB0E56-76AE-40FB-86C0-4ACCC577D0B5}" type="slidenum">
              <a:rPr lang="en-GB" smtClean="0"/>
              <a:t>‹#›</a:t>
            </a:fld>
            <a:endParaRPr lang="en-GB"/>
          </a:p>
        </p:txBody>
      </p:sp>
    </p:spTree>
    <p:extLst>
      <p:ext uri="{BB962C8B-B14F-4D97-AF65-F5344CB8AC3E}">
        <p14:creationId xmlns:p14="http://schemas.microsoft.com/office/powerpoint/2010/main" val="287374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FAE9F1-003F-4E6E-94CC-59F95E517BE3}" type="datetime1">
              <a:rPr lang="en-GB" smtClean="0"/>
              <a:t>21/02/2023</a:t>
            </a:fld>
            <a:endParaRPr lang="en-GB"/>
          </a:p>
        </p:txBody>
      </p:sp>
      <p:sp>
        <p:nvSpPr>
          <p:cNvPr id="6" name="Footer Placeholder 5"/>
          <p:cNvSpPr>
            <a:spLocks noGrp="1"/>
          </p:cNvSpPr>
          <p:nvPr>
            <p:ph type="ftr" sz="quarter" idx="11"/>
          </p:nvPr>
        </p:nvSpPr>
        <p:spPr/>
        <p:txBody>
          <a:bodyPr/>
          <a:lstStyle/>
          <a:p>
            <a:r>
              <a:rPr lang="en-GB"/>
              <a:t>Trapped? Find a way out</a:t>
            </a:r>
          </a:p>
        </p:txBody>
      </p:sp>
      <p:sp>
        <p:nvSpPr>
          <p:cNvPr id="7" name="Slide Number Placeholder 6"/>
          <p:cNvSpPr>
            <a:spLocks noGrp="1"/>
          </p:cNvSpPr>
          <p:nvPr>
            <p:ph type="sldNum" sz="quarter" idx="12"/>
          </p:nvPr>
        </p:nvSpPr>
        <p:spPr/>
        <p:txBody>
          <a:bodyPr/>
          <a:lstStyle/>
          <a:p>
            <a:fld id="{1ECB0E56-76AE-40FB-86C0-4ACCC577D0B5}" type="slidenum">
              <a:rPr lang="en-GB" smtClean="0"/>
              <a:t>‹#›</a:t>
            </a:fld>
            <a:endParaRPr lang="en-GB"/>
          </a:p>
        </p:txBody>
      </p:sp>
    </p:spTree>
    <p:extLst>
      <p:ext uri="{BB962C8B-B14F-4D97-AF65-F5344CB8AC3E}">
        <p14:creationId xmlns:p14="http://schemas.microsoft.com/office/powerpoint/2010/main" val="657820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6E722-6948-40D6-B1B7-DB56D00CDF4A}" type="datetime1">
              <a:rPr lang="en-GB" smtClean="0"/>
              <a:t>21/02/2023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Trapped? Find a way out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B0E56-76AE-40FB-86C0-4ACCC577D0B5}" type="slidenum">
              <a:rPr lang="en-GB" smtClean="0"/>
              <a:t>‹#›</a:t>
            </a:fld>
            <a:endParaRPr lang="en-GB"/>
          </a:p>
        </p:txBody>
      </p:sp>
    </p:spTree>
    <p:extLst>
      <p:ext uri="{BB962C8B-B14F-4D97-AF65-F5344CB8AC3E}">
        <p14:creationId xmlns:p14="http://schemas.microsoft.com/office/powerpoint/2010/main" val="3139918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eg"/><Relationship Id="rId9"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Sfr4f8FmwrM" TargetMode="External"/><Relationship Id="rId6" Type="http://schemas.openxmlformats.org/officeDocument/2006/relationships/hyperlink" Target="https://www.youtube.com/watch?v=Sfr4f8FmwrM" TargetMode="External"/><Relationship Id="rId5" Type="http://schemas.openxmlformats.org/officeDocument/2006/relationships/image" Target="../media/image19.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028" y="2842512"/>
            <a:ext cx="8300622" cy="115614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33511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773" y="870422"/>
            <a:ext cx="3354813" cy="2213245"/>
          </a:xfrm>
          <a:prstGeom prst="rect">
            <a:avLst/>
          </a:prstGeom>
          <a:solidFill>
            <a:schemeClr val="accent5">
              <a:lumMod val="20000"/>
              <a:lumOff val="80000"/>
            </a:schemeClr>
          </a:solidFill>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5326" y="712712"/>
            <a:ext cx="2482697" cy="274826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798" y="3550025"/>
            <a:ext cx="3716761" cy="238105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0062" y="375226"/>
            <a:ext cx="3735389" cy="2931571"/>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5326" y="3801649"/>
            <a:ext cx="2971800" cy="2066925"/>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0880" y="3625536"/>
            <a:ext cx="3490389" cy="2419152"/>
          </a:xfrm>
          <a:prstGeom prst="rect">
            <a:avLst/>
          </a:prstGeom>
        </p:spPr>
      </p:pic>
    </p:spTree>
    <p:extLst>
      <p:ext uri="{BB962C8B-B14F-4D97-AF65-F5344CB8AC3E}">
        <p14:creationId xmlns:p14="http://schemas.microsoft.com/office/powerpoint/2010/main" val="1487507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p:spPr>
        <p:style>
          <a:lnRef idx="0">
            <a:schemeClr val="dk1"/>
          </a:lnRef>
          <a:fillRef idx="3">
            <a:schemeClr val="dk1"/>
          </a:fillRef>
          <a:effectRef idx="3">
            <a:schemeClr val="dk1"/>
          </a:effectRef>
          <a:fontRef idx="minor">
            <a:schemeClr val="lt1"/>
          </a:fontRef>
        </p:style>
        <p:txBody>
          <a:bodyPr>
            <a:normAutofit/>
          </a:bodyPr>
          <a:lstStyle/>
          <a:p>
            <a:pPr algn="ctr"/>
            <a:br>
              <a:rPr lang="en-GB" sz="1800" dirty="0">
                <a:latin typeface="Arial Black" panose="020B0A04020102020204" pitchFamily="34" charset="0"/>
              </a:rPr>
            </a:br>
            <a:br>
              <a:rPr lang="en-GB" sz="8800" b="1" dirty="0">
                <a:latin typeface="Arial Black" panose="020B0A04020102020204" pitchFamily="34" charset="0"/>
              </a:rPr>
            </a:br>
            <a:r>
              <a:rPr lang="en-GB" sz="4000" b="1" dirty="0">
                <a:latin typeface="Arial Black" panose="020B0A04020102020204" pitchFamily="34" charset="0"/>
              </a:rPr>
              <a:t>Child Criminal Exploitation</a:t>
            </a:r>
            <a:br>
              <a:rPr lang="en-GB" sz="4000" b="1" dirty="0">
                <a:latin typeface="Arial Black" panose="020B0A04020102020204" pitchFamily="34" charset="0"/>
              </a:rPr>
            </a:br>
            <a:br>
              <a:rPr lang="en-GB" sz="2400" b="1" dirty="0">
                <a:latin typeface="Arial Black" panose="020B0A04020102020204" pitchFamily="34" charset="0"/>
              </a:rPr>
            </a:br>
            <a:r>
              <a:rPr lang="en-GB" sz="2400" b="1" dirty="0">
                <a:latin typeface="Arial Black" panose="020B0A04020102020204" pitchFamily="34" charset="0"/>
              </a:rPr>
              <a:t>CCE</a:t>
            </a:r>
            <a:br>
              <a:rPr lang="en-GB" sz="8800" b="1" dirty="0">
                <a:latin typeface="Arial Black" panose="020B0A04020102020204" pitchFamily="34" charset="0"/>
              </a:rPr>
            </a:br>
            <a:endParaRPr lang="en-GB" sz="8800" b="1" dirty="0">
              <a:latin typeface="Arial Black" panose="020B0A04020102020204" pitchFamily="34" charset="0"/>
            </a:endParaRPr>
          </a:p>
        </p:txBody>
      </p:sp>
    </p:spTree>
    <p:extLst>
      <p:ext uri="{BB962C8B-B14F-4D97-AF65-F5344CB8AC3E}">
        <p14:creationId xmlns:p14="http://schemas.microsoft.com/office/powerpoint/2010/main" val="3400906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6127344"/>
            <a:ext cx="1011677" cy="73065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562012"/>
            <a:ext cx="3771731" cy="201889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795" y="191311"/>
            <a:ext cx="4885723" cy="282426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3681" y="3793788"/>
            <a:ext cx="4281415" cy="215954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4202" y="434502"/>
            <a:ext cx="6110894" cy="2581072"/>
          </a:xfrm>
          <a:prstGeom prst="rect">
            <a:avLst/>
          </a:prstGeom>
        </p:spPr>
      </p:pic>
      <p:pic>
        <p:nvPicPr>
          <p:cNvPr id="15" name="Picture 14"/>
          <p:cNvPicPr>
            <a:picLocks noChangeAspect="1"/>
          </p:cNvPicPr>
          <p:nvPr/>
        </p:nvPicPr>
        <p:blipFill>
          <a:blip r:embed="rId8"/>
          <a:stretch>
            <a:fillRect/>
          </a:stretch>
        </p:blipFill>
        <p:spPr>
          <a:xfrm>
            <a:off x="4246975" y="3100990"/>
            <a:ext cx="3074449" cy="1924110"/>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90212" y="5110517"/>
            <a:ext cx="2987977" cy="1685621"/>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18350">
            <a:off x="3244781" y="1894967"/>
            <a:ext cx="4895850" cy="3019425"/>
          </a:xfrm>
          <a:prstGeom prst="rect">
            <a:avLst/>
          </a:prstGeom>
        </p:spPr>
      </p:pic>
    </p:spTree>
    <p:extLst>
      <p:ext uri="{BB962C8B-B14F-4D97-AF65-F5344CB8AC3E}">
        <p14:creationId xmlns:p14="http://schemas.microsoft.com/office/powerpoint/2010/main" val="2234595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5391851" y="2919940"/>
            <a:ext cx="1408298" cy="1018120"/>
          </a:xfrm>
          <a:prstGeom prst="rect">
            <a:avLst/>
          </a:prstGeom>
        </p:spPr>
      </p:pic>
      <p:pic>
        <p:nvPicPr>
          <p:cNvPr id="16" name="Picture 15"/>
          <p:cNvPicPr>
            <a:picLocks noChangeAspect="1"/>
          </p:cNvPicPr>
          <p:nvPr/>
        </p:nvPicPr>
        <p:blipFill>
          <a:blip r:embed="rId3"/>
          <a:stretch>
            <a:fillRect/>
          </a:stretch>
        </p:blipFill>
        <p:spPr>
          <a:xfrm>
            <a:off x="5391851" y="2919940"/>
            <a:ext cx="1408298" cy="1018120"/>
          </a:xfrm>
          <a:prstGeom prst="rect">
            <a:avLst/>
          </a:prstGeom>
        </p:spPr>
      </p:pic>
      <p:pic>
        <p:nvPicPr>
          <p:cNvPr id="17" name="Picture 16"/>
          <p:cNvPicPr>
            <a:picLocks noChangeAspect="1"/>
          </p:cNvPicPr>
          <p:nvPr/>
        </p:nvPicPr>
        <p:blipFill>
          <a:blip r:embed="rId3"/>
          <a:stretch>
            <a:fillRect/>
          </a:stretch>
        </p:blipFill>
        <p:spPr>
          <a:xfrm>
            <a:off x="4687702" y="5732165"/>
            <a:ext cx="1408298" cy="912758"/>
          </a:xfrm>
          <a:prstGeom prst="rect">
            <a:avLst/>
          </a:prstGeom>
        </p:spPr>
      </p:pic>
      <p:pic>
        <p:nvPicPr>
          <p:cNvPr id="18" name="Picture 17"/>
          <p:cNvPicPr>
            <a:picLocks noChangeAspect="1"/>
          </p:cNvPicPr>
          <p:nvPr/>
        </p:nvPicPr>
        <p:blipFill>
          <a:blip r:embed="rId3"/>
          <a:stretch>
            <a:fillRect/>
          </a:stretch>
        </p:blipFill>
        <p:spPr>
          <a:xfrm>
            <a:off x="5391851" y="2919940"/>
            <a:ext cx="1408298" cy="1018120"/>
          </a:xfrm>
          <a:prstGeom prst="rect">
            <a:avLst/>
          </a:prstGeom>
        </p:spPr>
      </p:pic>
      <p:pic>
        <p:nvPicPr>
          <p:cNvPr id="19" name="Picture 18"/>
          <p:cNvPicPr>
            <a:picLocks noChangeAspect="1"/>
          </p:cNvPicPr>
          <p:nvPr/>
        </p:nvPicPr>
        <p:blipFill>
          <a:blip r:embed="rId3"/>
          <a:stretch>
            <a:fillRect/>
          </a:stretch>
        </p:blipFill>
        <p:spPr>
          <a:xfrm>
            <a:off x="5391851" y="2919940"/>
            <a:ext cx="1408298" cy="1018120"/>
          </a:xfrm>
          <a:prstGeom prst="rect">
            <a:avLst/>
          </a:prstGeom>
        </p:spPr>
      </p:pic>
      <p:sp>
        <p:nvSpPr>
          <p:cNvPr id="3" name="Subtitle 2"/>
          <p:cNvSpPr>
            <a:spLocks noGrp="1"/>
          </p:cNvSpPr>
          <p:nvPr>
            <p:ph type="subTitle" idx="1"/>
          </p:nvPr>
        </p:nvSpPr>
        <p:spPr>
          <a:xfrm>
            <a:off x="0" y="0"/>
            <a:ext cx="12192000" cy="6857999"/>
          </a:xfrm>
          <a:solidFill>
            <a:schemeClr val="accent5">
              <a:lumMod val="20000"/>
              <a:lumOff val="80000"/>
            </a:schemeClr>
          </a:solidFill>
        </p:spPr>
        <p:txBody>
          <a:bodyPr/>
          <a:lstStyle/>
          <a:p>
            <a:endParaRPr lang="en-GB" dirty="0"/>
          </a:p>
          <a:p>
            <a:endParaRPr lang="en-GB" dirty="0"/>
          </a:p>
        </p:txBody>
      </p:sp>
      <p:sp>
        <p:nvSpPr>
          <p:cNvPr id="2" name="TextBox 1"/>
          <p:cNvSpPr txBox="1"/>
          <p:nvPr/>
        </p:nvSpPr>
        <p:spPr>
          <a:xfrm>
            <a:off x="886838" y="487025"/>
            <a:ext cx="10418323" cy="5663089"/>
          </a:xfrm>
          <a:prstGeom prst="rect">
            <a:avLst/>
          </a:prstGeom>
          <a:solidFill>
            <a:srgbClr val="C7E8EB"/>
          </a:solidFill>
        </p:spPr>
        <p:txBody>
          <a:bodyPr wrap="square" rtlCol="0">
            <a:spAutoFit/>
          </a:bodyPr>
          <a:lstStyle/>
          <a:p>
            <a:r>
              <a:rPr lang="en-GB" sz="2800" u="sng" dirty="0"/>
              <a:t>Who are ‘groomers’?;</a:t>
            </a:r>
          </a:p>
          <a:p>
            <a:r>
              <a:rPr lang="en-GB" dirty="0"/>
              <a:t>Groomers hide their true intentions and may spend weeks or months gaining a child’s trust. They may even try to gain the trust of the whole family to be allowed access to the child.</a:t>
            </a:r>
          </a:p>
          <a:p>
            <a:endParaRPr lang="en-GB" sz="2800" u="sng" dirty="0"/>
          </a:p>
          <a:p>
            <a:r>
              <a:rPr lang="en-GB" sz="2800" u="sng" dirty="0"/>
              <a:t>Who does it?</a:t>
            </a:r>
          </a:p>
          <a:p>
            <a:pPr marL="457200" indent="-457200">
              <a:buFont typeface="Arial" panose="020B0604020202020204" pitchFamily="34" charset="0"/>
              <a:buChar char="•"/>
            </a:pPr>
            <a:r>
              <a:rPr lang="en-GB" sz="2800" dirty="0"/>
              <a:t>Usually in person, but could be online</a:t>
            </a:r>
          </a:p>
          <a:p>
            <a:pPr marL="457200" indent="-457200">
              <a:buFont typeface="Arial" panose="020B0604020202020204" pitchFamily="34" charset="0"/>
              <a:buChar char="•"/>
            </a:pPr>
            <a:r>
              <a:rPr lang="en-GB" sz="2800" dirty="0"/>
              <a:t>Stranger, someone you recognise, someone you know well or may even be a family member</a:t>
            </a:r>
          </a:p>
          <a:p>
            <a:pPr marL="457200" indent="-457200">
              <a:buFont typeface="Arial" panose="020B0604020202020204" pitchFamily="34" charset="0"/>
              <a:buChar char="•"/>
            </a:pPr>
            <a:r>
              <a:rPr lang="en-GB" sz="2800" dirty="0"/>
              <a:t>Male or female</a:t>
            </a:r>
          </a:p>
          <a:p>
            <a:pPr marL="457200" indent="-457200">
              <a:buFont typeface="Arial" panose="020B0604020202020204" pitchFamily="34" charset="0"/>
              <a:buChar char="•"/>
            </a:pPr>
            <a:r>
              <a:rPr lang="en-GB" sz="2800" dirty="0"/>
              <a:t>Child or adult</a:t>
            </a:r>
          </a:p>
          <a:p>
            <a:pPr marL="457200" indent="-457200">
              <a:buFont typeface="Arial" panose="020B0604020202020204" pitchFamily="34" charset="0"/>
              <a:buChar char="•"/>
            </a:pPr>
            <a:r>
              <a:rPr lang="en-GB" sz="2800" dirty="0"/>
              <a:t>Well dressed, smart clothes, rich, casual </a:t>
            </a:r>
          </a:p>
          <a:p>
            <a:pPr marL="457200" indent="-457200">
              <a:buFont typeface="Arial" panose="020B0604020202020204" pitchFamily="34" charset="0"/>
              <a:buChar char="•"/>
            </a:pPr>
            <a:r>
              <a:rPr lang="en-GB" sz="2800" dirty="0"/>
              <a:t>Friendly, kind and understanding but becoming threatening and controlling over time</a:t>
            </a:r>
          </a:p>
          <a:p>
            <a:endParaRPr lang="en-GB" dirty="0"/>
          </a:p>
        </p:txBody>
      </p:sp>
    </p:spTree>
    <p:extLst>
      <p:ext uri="{BB962C8B-B14F-4D97-AF65-F5344CB8AC3E}">
        <p14:creationId xmlns:p14="http://schemas.microsoft.com/office/powerpoint/2010/main" val="2399470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4" descr="http://sites.southglos.gov.uk/safeguarding/wp-content/uploads/sites/221/2018/03/grooming-line-barnados-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406" y="128397"/>
            <a:ext cx="9634889" cy="669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062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4"/>
          <a:stretch>
            <a:fillRect/>
          </a:stretch>
        </p:blipFill>
        <p:spPr>
          <a:xfrm>
            <a:off x="5391851" y="2919940"/>
            <a:ext cx="1408298" cy="1018120"/>
          </a:xfrm>
          <a:prstGeom prst="rect">
            <a:avLst/>
          </a:prstGeom>
        </p:spPr>
      </p:pic>
      <p:pic>
        <p:nvPicPr>
          <p:cNvPr id="16" name="Picture 15"/>
          <p:cNvPicPr>
            <a:picLocks noChangeAspect="1"/>
          </p:cNvPicPr>
          <p:nvPr/>
        </p:nvPicPr>
        <p:blipFill>
          <a:blip r:embed="rId4"/>
          <a:stretch>
            <a:fillRect/>
          </a:stretch>
        </p:blipFill>
        <p:spPr>
          <a:xfrm>
            <a:off x="5391851" y="2919940"/>
            <a:ext cx="1408298" cy="1018120"/>
          </a:xfrm>
          <a:prstGeom prst="rect">
            <a:avLst/>
          </a:prstGeom>
        </p:spPr>
      </p:pic>
      <p:pic>
        <p:nvPicPr>
          <p:cNvPr id="17" name="Picture 16"/>
          <p:cNvPicPr>
            <a:picLocks noChangeAspect="1"/>
          </p:cNvPicPr>
          <p:nvPr/>
        </p:nvPicPr>
        <p:blipFill>
          <a:blip r:embed="rId4"/>
          <a:stretch>
            <a:fillRect/>
          </a:stretch>
        </p:blipFill>
        <p:spPr>
          <a:xfrm>
            <a:off x="4687702" y="5732165"/>
            <a:ext cx="1408298" cy="912758"/>
          </a:xfrm>
          <a:prstGeom prst="rect">
            <a:avLst/>
          </a:prstGeom>
        </p:spPr>
      </p:pic>
      <p:pic>
        <p:nvPicPr>
          <p:cNvPr id="18" name="Picture 17"/>
          <p:cNvPicPr>
            <a:picLocks noChangeAspect="1"/>
          </p:cNvPicPr>
          <p:nvPr/>
        </p:nvPicPr>
        <p:blipFill>
          <a:blip r:embed="rId4"/>
          <a:stretch>
            <a:fillRect/>
          </a:stretch>
        </p:blipFill>
        <p:spPr>
          <a:xfrm>
            <a:off x="5391851" y="2919940"/>
            <a:ext cx="1408298" cy="1018120"/>
          </a:xfrm>
          <a:prstGeom prst="rect">
            <a:avLst/>
          </a:prstGeom>
        </p:spPr>
      </p:pic>
      <p:pic>
        <p:nvPicPr>
          <p:cNvPr id="19" name="Picture 18"/>
          <p:cNvPicPr>
            <a:picLocks noChangeAspect="1"/>
          </p:cNvPicPr>
          <p:nvPr/>
        </p:nvPicPr>
        <p:blipFill>
          <a:blip r:embed="rId4"/>
          <a:stretch>
            <a:fillRect/>
          </a:stretch>
        </p:blipFill>
        <p:spPr>
          <a:xfrm>
            <a:off x="5391851" y="2919940"/>
            <a:ext cx="1408298" cy="1018120"/>
          </a:xfrm>
          <a:prstGeom prst="rect">
            <a:avLst/>
          </a:prstGeom>
        </p:spPr>
      </p:pic>
      <p:sp>
        <p:nvSpPr>
          <p:cNvPr id="3" name="Subtitle 2"/>
          <p:cNvSpPr>
            <a:spLocks noGrp="1"/>
          </p:cNvSpPr>
          <p:nvPr>
            <p:ph type="subTitle" idx="1"/>
          </p:nvPr>
        </p:nvSpPr>
        <p:spPr>
          <a:xfrm>
            <a:off x="0" y="-4761"/>
            <a:ext cx="12192000" cy="6857999"/>
          </a:xfrm>
          <a:solidFill>
            <a:schemeClr val="accent5">
              <a:lumMod val="20000"/>
              <a:lumOff val="80000"/>
            </a:schemeClr>
          </a:solidFill>
        </p:spPr>
        <p:txBody>
          <a:bodyPr/>
          <a:lstStyle/>
          <a:p>
            <a:endParaRPr lang="en-GB" dirty="0"/>
          </a:p>
          <a:p>
            <a:endParaRPr lang="en-GB" dirty="0"/>
          </a:p>
        </p:txBody>
      </p:sp>
      <p:pic>
        <p:nvPicPr>
          <p:cNvPr id="2" name="Sfr4f8FmwrM"/>
          <p:cNvPicPr>
            <a:picLocks noRot="1" noChangeAspect="1"/>
          </p:cNvPicPr>
          <p:nvPr>
            <a:videoFile r:link="rId1"/>
          </p:nvPr>
        </p:nvPicPr>
        <p:blipFill>
          <a:blip r:embed="rId5"/>
          <a:stretch>
            <a:fillRect/>
          </a:stretch>
        </p:blipFill>
        <p:spPr>
          <a:xfrm>
            <a:off x="609600" y="342900"/>
            <a:ext cx="11089341" cy="6237755"/>
          </a:xfrm>
          <a:prstGeom prst="rect">
            <a:avLst/>
          </a:prstGeom>
        </p:spPr>
      </p:pic>
      <p:sp>
        <p:nvSpPr>
          <p:cNvPr id="5" name="TextBox 4">
            <a:extLst>
              <a:ext uri="{FF2B5EF4-FFF2-40B4-BE49-F238E27FC236}">
                <a16:creationId xmlns:a16="http://schemas.microsoft.com/office/drawing/2014/main" id="{DCC3FB47-98C1-0BD3-6252-D001DB5611D4}"/>
              </a:ext>
            </a:extLst>
          </p:cNvPr>
          <p:cNvSpPr txBox="1"/>
          <p:nvPr/>
        </p:nvSpPr>
        <p:spPr>
          <a:xfrm>
            <a:off x="3048000" y="3246961"/>
            <a:ext cx="6096000" cy="369332"/>
          </a:xfrm>
          <a:prstGeom prst="rect">
            <a:avLst/>
          </a:prstGeom>
          <a:noFill/>
        </p:spPr>
        <p:txBody>
          <a:bodyPr wrap="square">
            <a:spAutoFit/>
          </a:bodyPr>
          <a:lstStyle/>
          <a:p>
            <a:r>
              <a:rPr lang="en-GB" dirty="0">
                <a:hlinkClick r:id="rId6"/>
              </a:rPr>
              <a:t>Alfie's Story Part 1 - YouTube</a:t>
            </a:r>
            <a:endParaRPr lang="en-GB" dirty="0"/>
          </a:p>
        </p:txBody>
      </p:sp>
    </p:spTree>
    <p:extLst>
      <p:ext uri="{BB962C8B-B14F-4D97-AF65-F5344CB8AC3E}">
        <p14:creationId xmlns:p14="http://schemas.microsoft.com/office/powerpoint/2010/main" val="3180156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5391851" y="2919940"/>
            <a:ext cx="1408298" cy="1018120"/>
          </a:xfrm>
          <a:prstGeom prst="rect">
            <a:avLst/>
          </a:prstGeom>
        </p:spPr>
      </p:pic>
      <p:pic>
        <p:nvPicPr>
          <p:cNvPr id="16" name="Picture 15"/>
          <p:cNvPicPr>
            <a:picLocks noChangeAspect="1"/>
          </p:cNvPicPr>
          <p:nvPr/>
        </p:nvPicPr>
        <p:blipFill>
          <a:blip r:embed="rId3"/>
          <a:stretch>
            <a:fillRect/>
          </a:stretch>
        </p:blipFill>
        <p:spPr>
          <a:xfrm>
            <a:off x="5391851" y="2919940"/>
            <a:ext cx="1408298" cy="1018120"/>
          </a:xfrm>
          <a:prstGeom prst="rect">
            <a:avLst/>
          </a:prstGeom>
        </p:spPr>
      </p:pic>
      <p:pic>
        <p:nvPicPr>
          <p:cNvPr id="17" name="Picture 16"/>
          <p:cNvPicPr>
            <a:picLocks noChangeAspect="1"/>
          </p:cNvPicPr>
          <p:nvPr/>
        </p:nvPicPr>
        <p:blipFill>
          <a:blip r:embed="rId3"/>
          <a:stretch>
            <a:fillRect/>
          </a:stretch>
        </p:blipFill>
        <p:spPr>
          <a:xfrm>
            <a:off x="4687702" y="5732165"/>
            <a:ext cx="1408298" cy="912758"/>
          </a:xfrm>
          <a:prstGeom prst="rect">
            <a:avLst/>
          </a:prstGeom>
        </p:spPr>
      </p:pic>
      <p:pic>
        <p:nvPicPr>
          <p:cNvPr id="18" name="Picture 17"/>
          <p:cNvPicPr>
            <a:picLocks noChangeAspect="1"/>
          </p:cNvPicPr>
          <p:nvPr/>
        </p:nvPicPr>
        <p:blipFill>
          <a:blip r:embed="rId3"/>
          <a:stretch>
            <a:fillRect/>
          </a:stretch>
        </p:blipFill>
        <p:spPr>
          <a:xfrm>
            <a:off x="5391851" y="2919940"/>
            <a:ext cx="1408298" cy="1018120"/>
          </a:xfrm>
          <a:prstGeom prst="rect">
            <a:avLst/>
          </a:prstGeom>
        </p:spPr>
      </p:pic>
      <p:pic>
        <p:nvPicPr>
          <p:cNvPr id="19" name="Picture 18"/>
          <p:cNvPicPr>
            <a:picLocks noChangeAspect="1"/>
          </p:cNvPicPr>
          <p:nvPr/>
        </p:nvPicPr>
        <p:blipFill>
          <a:blip r:embed="rId3"/>
          <a:stretch>
            <a:fillRect/>
          </a:stretch>
        </p:blipFill>
        <p:spPr>
          <a:xfrm>
            <a:off x="5391851" y="2919940"/>
            <a:ext cx="1408298" cy="1018120"/>
          </a:xfrm>
          <a:prstGeom prst="rect">
            <a:avLst/>
          </a:prstGeom>
        </p:spPr>
      </p:pic>
      <p:sp>
        <p:nvSpPr>
          <p:cNvPr id="3" name="Subtitle 2"/>
          <p:cNvSpPr>
            <a:spLocks noGrp="1"/>
          </p:cNvSpPr>
          <p:nvPr>
            <p:ph type="subTitle" idx="1"/>
          </p:nvPr>
        </p:nvSpPr>
        <p:spPr>
          <a:xfrm>
            <a:off x="-37897" y="-51583"/>
            <a:ext cx="12192000" cy="6955277"/>
          </a:xfrm>
          <a:solidFill>
            <a:schemeClr val="accent5">
              <a:lumMod val="20000"/>
              <a:lumOff val="80000"/>
            </a:schemeClr>
          </a:solidFill>
        </p:spPr>
        <p:txBody>
          <a:bodyPr/>
          <a:lstStyle/>
          <a:p>
            <a:endParaRPr lang="en-GB" dirty="0"/>
          </a:p>
          <a:p>
            <a:endParaRPr lang="en-GB" dirty="0"/>
          </a:p>
        </p:txBody>
      </p:sp>
      <p:sp>
        <p:nvSpPr>
          <p:cNvPr id="5" name="TextBox 4"/>
          <p:cNvSpPr txBox="1"/>
          <p:nvPr/>
        </p:nvSpPr>
        <p:spPr>
          <a:xfrm>
            <a:off x="1945531" y="767283"/>
            <a:ext cx="3624546" cy="646331"/>
          </a:xfrm>
          <a:prstGeom prst="rect">
            <a:avLst/>
          </a:prstGeom>
          <a:noFill/>
          <a:ln>
            <a:solidFill>
              <a:schemeClr val="accent1"/>
            </a:solidFill>
          </a:ln>
        </p:spPr>
        <p:txBody>
          <a:bodyPr wrap="square" rtlCol="0">
            <a:spAutoFit/>
          </a:bodyPr>
          <a:lstStyle/>
          <a:p>
            <a:r>
              <a:rPr lang="en-GB" dirty="0"/>
              <a:t>If you are worried about yourself or someone else…</a:t>
            </a:r>
          </a:p>
        </p:txBody>
      </p:sp>
      <p:sp>
        <p:nvSpPr>
          <p:cNvPr id="2" name="TextBox 1"/>
          <p:cNvSpPr txBox="1"/>
          <p:nvPr/>
        </p:nvSpPr>
        <p:spPr>
          <a:xfrm>
            <a:off x="1595336" y="1935804"/>
            <a:ext cx="8229600" cy="2092881"/>
          </a:xfrm>
          <a:prstGeom prst="rect">
            <a:avLst/>
          </a:prstGeom>
          <a:solidFill>
            <a:schemeClr val="accent2">
              <a:lumMod val="20000"/>
              <a:lumOff val="80000"/>
            </a:schemeClr>
          </a:solidFill>
          <a:ln>
            <a:solidFill>
              <a:srgbClr val="7030A0"/>
            </a:solidFill>
          </a:ln>
        </p:spPr>
        <p:txBody>
          <a:bodyPr wrap="square" rtlCol="0">
            <a:spAutoFit/>
          </a:bodyPr>
          <a:lstStyle/>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r>
              <a:rPr lang="en-GB" sz="3200" dirty="0"/>
              <a:t>  Talk to a trusted adult – parent, teacher, me </a:t>
            </a:r>
          </a:p>
          <a:p>
            <a:pPr marL="285750" indent="-285750">
              <a:buFont typeface="Arial" panose="020B0604020202020204" pitchFamily="34" charset="0"/>
              <a:buChar char="•"/>
            </a:pPr>
            <a:endParaRPr lang="en-GB" dirty="0"/>
          </a:p>
          <a:p>
            <a:pPr marL="457200" indent="-457200">
              <a:buFont typeface="Arial" panose="020B0604020202020204" pitchFamily="34" charset="0"/>
              <a:buChar char="•"/>
            </a:pPr>
            <a:r>
              <a:rPr lang="en-GB" sz="3200" dirty="0"/>
              <a:t>Call ChildLine </a:t>
            </a:r>
          </a:p>
          <a:p>
            <a:r>
              <a:rPr lang="en-GB" sz="1600" b="1" dirty="0">
                <a:solidFill>
                  <a:srgbClr val="FF0000"/>
                </a:solidFill>
              </a:rPr>
              <a:t>ChildLine know about county lines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6609" y="3947082"/>
            <a:ext cx="2227487" cy="115779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6050" y="3938059"/>
            <a:ext cx="1790700" cy="2333625"/>
          </a:xfrm>
          <a:prstGeom prst="rect">
            <a:avLst/>
          </a:prstGeom>
          <a:ln w="3175">
            <a:solidFill>
              <a:schemeClr val="tx1"/>
            </a:solidFill>
          </a:ln>
        </p:spPr>
      </p:pic>
    </p:spTree>
    <p:extLst>
      <p:ext uri="{BB962C8B-B14F-4D97-AF65-F5344CB8AC3E}">
        <p14:creationId xmlns:p14="http://schemas.microsoft.com/office/powerpoint/2010/main" val="4204097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EE5F3C6FFE194392CEB32FC000B04A" ma:contentTypeVersion="0" ma:contentTypeDescription="Create a new document." ma:contentTypeScope="" ma:versionID="efafef47f015e6147a466abf18641b1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1A37FC-C69C-4D85-90D8-680426D4C2D7}">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061B5C00-A39F-4625-BDB2-08EE883B5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782FE96-C3D2-439A-BBAB-DE77766FAD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2415</TotalTime>
  <Words>848</Words>
  <Application>Microsoft Office PowerPoint</Application>
  <PresentationFormat>Widescreen</PresentationFormat>
  <Paragraphs>76</Paragraphs>
  <Slides>8</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Calibri Light</vt:lpstr>
      <vt:lpstr>Office Theme</vt:lpstr>
      <vt:lpstr>PowerPoint Presentation</vt:lpstr>
      <vt:lpstr>PowerPoint Presentation</vt:lpstr>
      <vt:lpstr>  Child Criminal Exploitation  CCE </vt:lpstr>
      <vt:lpstr>PowerPoint Presentation</vt:lpstr>
      <vt:lpstr>PowerPoint Presentation</vt:lpstr>
      <vt:lpstr>PowerPoint Presentation</vt:lpstr>
      <vt:lpstr>PowerPoint Presentation</vt:lpstr>
      <vt:lpstr>PowerPoint Presentation</vt:lpstr>
    </vt:vector>
  </TitlesOfParts>
  <Company>West Yorkshire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Whitehead, Sarah</dc:creator>
  <cp:lastModifiedBy>Louise Kelsey</cp:lastModifiedBy>
  <cp:revision>79</cp:revision>
  <dcterms:created xsi:type="dcterms:W3CDTF">2018-09-27T08:25:34Z</dcterms:created>
  <dcterms:modified xsi:type="dcterms:W3CDTF">2023-02-21T12:33:37Z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0x01010035EE5F3C6FFE194392CEB32FC000B04A</vt:lpwstr>
  </property>
  <property fmtid="{D5CDD505-2E9C-101B-9397-08002B2CF9AE}" pid="3" name="IsMyDocuments">
    <vt:bool>true</vt:bool>
  </property>
  <property fmtid="{D5CDD505-2E9C-101B-9397-08002B2CF9AE}" pid="4" name="MSIP_Label_159e5fe0-93b7-4e24-83b8-c0737a05597a_Enabled">
    <vt:lpwstr>true</vt:lpwstr>
  </property>
  <property fmtid="{D5CDD505-2E9C-101B-9397-08002B2CF9AE}" pid="5" name="MSIP_Label_159e5fe0-93b7-4e24-83b8-c0737a05597a_SetDate">
    <vt:lpwstr>2023-02-21T12:33:37Z</vt:lpwstr>
  </property>
  <property fmtid="{D5CDD505-2E9C-101B-9397-08002B2CF9AE}" pid="6" name="MSIP_Label_159e5fe0-93b7-4e24-83b8-c0737a05597a_Method">
    <vt:lpwstr>Standard</vt:lpwstr>
  </property>
  <property fmtid="{D5CDD505-2E9C-101B-9397-08002B2CF9AE}" pid="7" name="MSIP_Label_159e5fe0-93b7-4e24-83b8-c0737a05597a_Name">
    <vt:lpwstr>159e5fe0-93b7-4e24-83b8-c0737a05597a</vt:lpwstr>
  </property>
  <property fmtid="{D5CDD505-2E9C-101B-9397-08002B2CF9AE}" pid="8" name="MSIP_Label_159e5fe0-93b7-4e24-83b8-c0737a05597a_SiteId">
    <vt:lpwstr>681f7310-2191-469b-8ea0-f76b4a7f699f</vt:lpwstr>
  </property>
  <property fmtid="{D5CDD505-2E9C-101B-9397-08002B2CF9AE}" pid="9" name="MSIP_Label_159e5fe0-93b7-4e24-83b8-c0737a05597a_ActionId">
    <vt:lpwstr>49c28069-1d15-4b8e-a60f-605477cdc007</vt:lpwstr>
  </property>
  <property fmtid="{D5CDD505-2E9C-101B-9397-08002B2CF9AE}" pid="10" name="MSIP_Label_159e5fe0-93b7-4e24-83b8-c0737a05597a_ContentBits">
    <vt:lpwstr>0</vt:lpwstr>
  </property>
</Properties>
</file>