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60" r:id="rId6"/>
    <p:sldId id="258" r:id="rId7"/>
    <p:sldId id="261" r:id="rId8"/>
    <p:sldId id="263" r:id="rId9"/>
    <p:sldId id="264" r:id="rId10"/>
    <p:sldId id="265" r:id="rId11"/>
    <p:sldId id="297" r:id="rId12"/>
    <p:sldId id="269" r:id="rId13"/>
    <p:sldId id="270" r:id="rId14"/>
    <p:sldId id="271" r:id="rId15"/>
    <p:sldId id="272" r:id="rId16"/>
    <p:sldId id="274" r:id="rId17"/>
    <p:sldId id="275" r:id="rId18"/>
    <p:sldId id="276" r:id="rId19"/>
    <p:sldId id="277" r:id="rId20"/>
    <p:sldId id="299" r:id="rId21"/>
    <p:sldId id="308" r:id="rId22"/>
    <p:sldId id="296" r:id="rId23"/>
    <p:sldId id="300" r:id="rId24"/>
    <p:sldId id="301" r:id="rId25"/>
    <p:sldId id="302" r:id="rId26"/>
    <p:sldId id="282" r:id="rId27"/>
    <p:sldId id="303" r:id="rId28"/>
    <p:sldId id="304" r:id="rId29"/>
    <p:sldId id="305" r:id="rId30"/>
    <p:sldId id="289" r:id="rId31"/>
    <p:sldId id="306" r:id="rId32"/>
    <p:sldId id="290" r:id="rId33"/>
    <p:sldId id="291" r:id="rId34"/>
    <p:sldId id="310" r:id="rId35"/>
    <p:sldId id="309" r:id="rId36"/>
    <p:sldId id="292"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F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8" d="100"/>
          <a:sy n="68" d="100"/>
        </p:scale>
        <p:origin x="145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87B0EC4-DCAA-1142-B668-50456C588F1C}" type="datetimeFigureOut">
              <a:rPr lang="en-US"/>
              <a:pPr/>
              <a:t>11/22/2022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9E917BF-2F88-8C49-8363-5534FA931EFA}" type="slidenum">
              <a:rPr lang="en-US"/>
              <a:pPr/>
              <a:t>‹#›</a:t>
            </a:fld>
            <a:endParaRPr lang="en-US"/>
          </a:p>
        </p:txBody>
      </p:sp>
    </p:spTree>
    <p:extLst>
      <p:ext uri="{BB962C8B-B14F-4D97-AF65-F5344CB8AC3E}">
        <p14:creationId xmlns:p14="http://schemas.microsoft.com/office/powerpoint/2010/main" val="1406744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07DC474-DFEA-8543-A033-4A2501DBA911}" type="slidenum">
              <a:rPr lang="en-GB"/>
              <a:pPr eaLnBrk="1" hangingPunct="1"/>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0AFBA3C-FBF7-8F46-A312-2CB8B519DBBA}" type="slidenum">
              <a:rPr lang="en-GB">
                <a:latin typeface="Times New Roman" charset="0"/>
              </a:rPr>
              <a:pPr eaLnBrk="1" hangingPunct="1"/>
              <a:t>12</a:t>
            </a:fld>
            <a:endParaRPr lang="en-GB">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atin typeface="Calibri" charset="0"/>
              </a:rPr>
              <a:t>From Foundation Stage 2 to Year 3 all phonics lessons follow this format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8D4A52-77D8-8641-BEB2-988FB67D90C5}" type="slidenum">
              <a:rPr lang="en-US">
                <a:latin typeface="Calibri" charset="0"/>
              </a:rPr>
              <a:pPr eaLnBrk="1" hangingPunct="1"/>
              <a:t>18</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51BE28-8FE0-814E-95D1-8B0B907106F2}" type="slidenum">
              <a:rPr lang="en-US">
                <a:latin typeface="Calibri" charset="0"/>
              </a:rPr>
              <a:pPr eaLnBrk="1" hangingPunct="1"/>
              <a:t>19</a:t>
            </a:fld>
            <a:endParaRPr lang="en-US">
              <a:latin typeface="Calibri"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atin typeface="Calibri" charset="0"/>
              </a:rPr>
              <a:t>Sequence in lesson of revisit/revise, teach, practise, apply</a:t>
            </a: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5105400"/>
            <a:ext cx="4495800" cy="937324"/>
          </a:xfrm>
        </p:spPr>
        <p:txBody>
          <a:bodyPr>
            <a:noAutofit/>
          </a:bodyPr>
          <a:lstStyle>
            <a:lvl1pPr algn="ctr">
              <a:defRPr sz="3200" b="1">
                <a:solidFill>
                  <a:srgbClr val="FFFFFF"/>
                </a:solidFill>
                <a:effectLst>
                  <a:outerShdw blurRad="38100" dist="38100" dir="2700000" algn="tl">
                    <a:srgbClr val="000000">
                      <a:alpha val="43137"/>
                    </a:srgbClr>
                  </a:outerShdw>
                </a:effectLst>
              </a:defRPr>
            </a:lvl1pPr>
          </a:lstStyle>
          <a:p>
            <a:r>
              <a:rPr lang="en-GB"/>
              <a:t>Click to edit Master title style</a:t>
            </a:r>
            <a:endParaRPr lang="en-GB" dirty="0"/>
          </a:p>
        </p:txBody>
      </p:sp>
      <p:sp>
        <p:nvSpPr>
          <p:cNvPr id="3" name="Subtitle 2"/>
          <p:cNvSpPr>
            <a:spLocks noGrp="1"/>
          </p:cNvSpPr>
          <p:nvPr>
            <p:ph type="subTitle" idx="1"/>
          </p:nvPr>
        </p:nvSpPr>
        <p:spPr>
          <a:xfrm>
            <a:off x="4648200" y="5887149"/>
            <a:ext cx="4191000" cy="666051"/>
          </a:xfrm>
        </p:spPr>
        <p:txBody>
          <a:bodyPr>
            <a:normAutofit/>
          </a:bodyPr>
          <a:lstStyle>
            <a:lvl1pPr marL="0" indent="0" algn="ctr">
              <a:buNone/>
              <a:defRPr sz="2600">
                <a:solidFill>
                  <a:srgbClr val="FFFFFF"/>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fld id="{3A3EF0ED-52BE-904D-B95E-329187E8412C}" type="datetimeFigureOut">
              <a:rPr lang="en-GB"/>
              <a:pPr/>
              <a:t>22/11/2022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BE5F95A-1B2D-0547-83D3-1D04D7447880}" type="slidenum">
              <a:rPr lang="en-GB"/>
              <a:pPr/>
              <a:t>‹#›</a:t>
            </a:fld>
            <a:endParaRPr lang="en-GB"/>
          </a:p>
        </p:txBody>
      </p:sp>
    </p:spTree>
    <p:extLst>
      <p:ext uri="{BB962C8B-B14F-4D97-AF65-F5344CB8AC3E}">
        <p14:creationId xmlns:p14="http://schemas.microsoft.com/office/powerpoint/2010/main" val="70633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fld id="{60560213-6F95-AE45-AACF-58F7344953CE}" type="datetimeFigureOut">
              <a:rPr lang="en-GB"/>
              <a:pPr/>
              <a:t>22/11/2022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A8F879E-A1A9-3B46-AA23-41742BEE9718}" type="slidenum">
              <a:rPr lang="en-GB"/>
              <a:pPr/>
              <a:t>‹#›</a:t>
            </a:fld>
            <a:endParaRPr lang="en-GB"/>
          </a:p>
        </p:txBody>
      </p:sp>
    </p:spTree>
    <p:extLst>
      <p:ext uri="{BB962C8B-B14F-4D97-AF65-F5344CB8AC3E}">
        <p14:creationId xmlns:p14="http://schemas.microsoft.com/office/powerpoint/2010/main" val="243987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fld id="{6768A012-F82D-2842-A04A-0FA859FF76ED}" type="datetimeFigureOut">
              <a:rPr lang="en-GB"/>
              <a:pPr/>
              <a:t>22/11/2022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D814444-57E9-5D4E-9F44-F60B68F47D3A}" type="slidenum">
              <a:rPr lang="en-GB"/>
              <a:pPr/>
              <a:t>‹#›</a:t>
            </a:fld>
            <a:endParaRPr lang="en-GB"/>
          </a:p>
        </p:txBody>
      </p:sp>
    </p:spTree>
    <p:extLst>
      <p:ext uri="{BB962C8B-B14F-4D97-AF65-F5344CB8AC3E}">
        <p14:creationId xmlns:p14="http://schemas.microsoft.com/office/powerpoint/2010/main" val="7670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GB" noProof="0"/>
          </a:p>
        </p:txBody>
      </p:sp>
      <p:sp>
        <p:nvSpPr>
          <p:cNvPr id="5" name="Date Placeholder 3"/>
          <p:cNvSpPr>
            <a:spLocks noGrp="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EAF5388-CF2C-D649-9EB2-12DBA13FA11B}" type="slidenum">
              <a:rPr lang="en-GB"/>
              <a:pPr/>
              <a:t>‹#›</a:t>
            </a:fld>
            <a:endParaRPr lang="en-GB"/>
          </a:p>
        </p:txBody>
      </p:sp>
    </p:spTree>
    <p:extLst>
      <p:ext uri="{BB962C8B-B14F-4D97-AF65-F5344CB8AC3E}">
        <p14:creationId xmlns:p14="http://schemas.microsoft.com/office/powerpoint/2010/main" val="3399380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E88D366-7DD0-FD4A-8343-2B9541CB9003}" type="slidenum">
              <a:rPr lang="en-US"/>
              <a:pPr/>
              <a:t>‹#›</a:t>
            </a:fld>
            <a:endParaRPr lang="en-US"/>
          </a:p>
        </p:txBody>
      </p:sp>
    </p:spTree>
    <p:extLst>
      <p:ext uri="{BB962C8B-B14F-4D97-AF65-F5344CB8AC3E}">
        <p14:creationId xmlns:p14="http://schemas.microsoft.com/office/powerpoint/2010/main" val="308806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fld id="{0946F499-47FB-DA42-9C15-1602693D2C94}" type="datetimeFigureOut">
              <a:rPr lang="en-GB"/>
              <a:pPr/>
              <a:t>22/11/2022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14D3E09-88B1-3A47-964D-0716996A7EE2}" type="slidenum">
              <a:rPr lang="en-GB"/>
              <a:pPr/>
              <a:t>‹#›</a:t>
            </a:fld>
            <a:endParaRPr lang="en-GB"/>
          </a:p>
        </p:txBody>
      </p:sp>
    </p:spTree>
    <p:extLst>
      <p:ext uri="{BB962C8B-B14F-4D97-AF65-F5344CB8AC3E}">
        <p14:creationId xmlns:p14="http://schemas.microsoft.com/office/powerpoint/2010/main" val="102032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0EC7D0C-FEA0-ED4C-8609-D8C3604FE390}" type="datetimeFigureOut">
              <a:rPr lang="en-GB"/>
              <a:pPr/>
              <a:t>22/11/2022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F6AC84A-0154-FD45-83B2-D077B84F4DCD}" type="slidenum">
              <a:rPr lang="en-GB"/>
              <a:pPr/>
              <a:t>‹#›</a:t>
            </a:fld>
            <a:endParaRPr lang="en-GB"/>
          </a:p>
        </p:txBody>
      </p:sp>
    </p:spTree>
    <p:extLst>
      <p:ext uri="{BB962C8B-B14F-4D97-AF65-F5344CB8AC3E}">
        <p14:creationId xmlns:p14="http://schemas.microsoft.com/office/powerpoint/2010/main" val="62353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3"/>
          <p:cNvSpPr>
            <a:spLocks noGrp="1"/>
          </p:cNvSpPr>
          <p:nvPr>
            <p:ph type="dt" sz="half" idx="10"/>
          </p:nvPr>
        </p:nvSpPr>
        <p:spPr/>
        <p:txBody>
          <a:bodyPr/>
          <a:lstStyle>
            <a:lvl1pPr>
              <a:defRPr/>
            </a:lvl1pPr>
          </a:lstStyle>
          <a:p>
            <a:fld id="{E225827D-6F98-4E4A-87A5-9DAEB2371E6E}" type="datetimeFigureOut">
              <a:rPr lang="en-GB"/>
              <a:pPr/>
              <a:t>22/11/2022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3B7949B-7DE4-BC4D-9A95-9B24D1AD2003}" type="slidenum">
              <a:rPr lang="en-GB"/>
              <a:pPr/>
              <a:t>‹#›</a:t>
            </a:fld>
            <a:endParaRPr lang="en-GB"/>
          </a:p>
        </p:txBody>
      </p:sp>
    </p:spTree>
    <p:extLst>
      <p:ext uri="{BB962C8B-B14F-4D97-AF65-F5344CB8AC3E}">
        <p14:creationId xmlns:p14="http://schemas.microsoft.com/office/powerpoint/2010/main" val="118396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3"/>
          <p:cNvSpPr>
            <a:spLocks noGrp="1"/>
          </p:cNvSpPr>
          <p:nvPr>
            <p:ph type="dt" sz="half" idx="10"/>
          </p:nvPr>
        </p:nvSpPr>
        <p:spPr/>
        <p:txBody>
          <a:bodyPr/>
          <a:lstStyle>
            <a:lvl1pPr>
              <a:defRPr/>
            </a:lvl1pPr>
          </a:lstStyle>
          <a:p>
            <a:fld id="{24A345A2-FBA2-FA47-BCE9-1ECBF0A9D644}" type="datetimeFigureOut">
              <a:rPr lang="en-GB"/>
              <a:pPr/>
              <a:t>22/11/2022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39500D11-C956-9549-82F2-D42561156894}" type="slidenum">
              <a:rPr lang="en-GB"/>
              <a:pPr/>
              <a:t>‹#›</a:t>
            </a:fld>
            <a:endParaRPr lang="en-GB"/>
          </a:p>
        </p:txBody>
      </p:sp>
    </p:spTree>
    <p:extLst>
      <p:ext uri="{BB962C8B-B14F-4D97-AF65-F5344CB8AC3E}">
        <p14:creationId xmlns:p14="http://schemas.microsoft.com/office/powerpoint/2010/main" val="381024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3"/>
          <p:cNvSpPr>
            <a:spLocks noGrp="1"/>
          </p:cNvSpPr>
          <p:nvPr>
            <p:ph type="dt" sz="half" idx="10"/>
          </p:nvPr>
        </p:nvSpPr>
        <p:spPr/>
        <p:txBody>
          <a:bodyPr/>
          <a:lstStyle>
            <a:lvl1pPr>
              <a:defRPr/>
            </a:lvl1pPr>
          </a:lstStyle>
          <a:p>
            <a:fld id="{1E8A5E0C-A25A-9746-B7B5-42B220E7E9D2}" type="datetimeFigureOut">
              <a:rPr lang="en-GB"/>
              <a:pPr/>
              <a:t>22/11/2022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52C14426-401D-A048-B72A-ABA3DA2BD049}" type="slidenum">
              <a:rPr lang="en-GB"/>
              <a:pPr/>
              <a:t>‹#›</a:t>
            </a:fld>
            <a:endParaRPr lang="en-GB"/>
          </a:p>
        </p:txBody>
      </p:sp>
    </p:spTree>
    <p:extLst>
      <p:ext uri="{BB962C8B-B14F-4D97-AF65-F5344CB8AC3E}">
        <p14:creationId xmlns:p14="http://schemas.microsoft.com/office/powerpoint/2010/main" val="162506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10AB6CB-EC6D-FC4D-B583-3D28C68377F4}" type="datetimeFigureOut">
              <a:rPr lang="en-GB"/>
              <a:pPr/>
              <a:t>22/11/2022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6B801346-395C-FF4C-808A-A129E3E31DAC}" type="slidenum">
              <a:rPr lang="en-GB"/>
              <a:pPr/>
              <a:t>‹#›</a:t>
            </a:fld>
            <a:endParaRPr lang="en-GB"/>
          </a:p>
        </p:txBody>
      </p:sp>
    </p:spTree>
    <p:extLst>
      <p:ext uri="{BB962C8B-B14F-4D97-AF65-F5344CB8AC3E}">
        <p14:creationId xmlns:p14="http://schemas.microsoft.com/office/powerpoint/2010/main" val="172220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9A884558-0178-4248-A852-DF98EA9A37BA}" type="datetimeFigureOut">
              <a:rPr lang="en-GB"/>
              <a:pPr/>
              <a:t>22/11/2022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DAD8FAA-D17E-F243-802B-36C8FE2362F2}" type="slidenum">
              <a:rPr lang="en-GB"/>
              <a:pPr/>
              <a:t>‹#›</a:t>
            </a:fld>
            <a:endParaRPr lang="en-GB"/>
          </a:p>
        </p:txBody>
      </p:sp>
    </p:spTree>
    <p:extLst>
      <p:ext uri="{BB962C8B-B14F-4D97-AF65-F5344CB8AC3E}">
        <p14:creationId xmlns:p14="http://schemas.microsoft.com/office/powerpoint/2010/main" val="238783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93320E47-62D4-5F46-9BF3-290577EFC2F9}" type="datetimeFigureOut">
              <a:rPr lang="en-GB"/>
              <a:pPr/>
              <a:t>22/11/2022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60B3063-8CAA-2944-84FB-10CE187CCB96}" type="slidenum">
              <a:rPr lang="en-GB"/>
              <a:pPr/>
              <a:t>‹#›</a:t>
            </a:fld>
            <a:endParaRPr lang="en-GB"/>
          </a:p>
        </p:txBody>
      </p:sp>
    </p:spTree>
    <p:extLst>
      <p:ext uri="{BB962C8B-B14F-4D97-AF65-F5344CB8AC3E}">
        <p14:creationId xmlns:p14="http://schemas.microsoft.com/office/powerpoint/2010/main" val="78545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Text Placeholder 2"/>
          <p:cNvSpPr>
            <a:spLocks noGrp="1"/>
          </p:cNvSpPr>
          <p:nvPr>
            <p:ph type="body" idx="1"/>
          </p:nvPr>
        </p:nvSpPr>
        <p:spPr bwMode="auto">
          <a:xfrm>
            <a:off x="457200" y="1219200"/>
            <a:ext cx="82296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9FD320E-BFA0-AD48-B9F9-DD873F7657A5}" type="datetimeFigureOut">
              <a:rPr lang="en-GB"/>
              <a:pPr/>
              <a:t>22/11/2022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2BB24BF-3877-E040-B854-781A6431321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9" r:id="rId1"/>
    <p:sldLayoutId id="2147483670" r:id="rId2"/>
    <p:sldLayoutId id="214748368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1" r:id="rId12"/>
    <p:sldLayoutId id="2147483682" r:id="rId13"/>
  </p:sldLayoutIdLst>
  <p:txStyles>
    <p:titleStyle>
      <a:lvl1pPr algn="ctr" rtl="0" eaLnBrk="0" fontAlgn="base" hangingPunct="0">
        <a:spcBef>
          <a:spcPct val="0"/>
        </a:spcBef>
        <a:spcAft>
          <a:spcPct val="0"/>
        </a:spcAft>
        <a:defRPr sz="4400" kern="1200">
          <a:solidFill>
            <a:schemeClr val="tx1"/>
          </a:solidFill>
          <a:latin typeface="Tahoma" pitchFamily="34" charset="0"/>
          <a:ea typeface="ＭＳ Ｐゴシック" charset="0"/>
          <a:cs typeface="Tahoma" pitchFamily="34" charset="0"/>
        </a:defRPr>
      </a:lvl1pPr>
      <a:lvl2pPr algn="ctr" rtl="0" eaLnBrk="0" fontAlgn="base" hangingPunct="0">
        <a:spcBef>
          <a:spcPct val="0"/>
        </a:spcBef>
        <a:spcAft>
          <a:spcPct val="0"/>
        </a:spcAft>
        <a:defRPr sz="4400">
          <a:solidFill>
            <a:schemeClr val="tx1"/>
          </a:solidFill>
          <a:latin typeface="Tahoma" pitchFamily="112" charset="0"/>
          <a:ea typeface="ＭＳ Ｐゴシック" charset="0"/>
          <a:cs typeface="Tahoma" pitchFamily="112" charset="0"/>
        </a:defRPr>
      </a:lvl2pPr>
      <a:lvl3pPr algn="ctr" rtl="0" eaLnBrk="0" fontAlgn="base" hangingPunct="0">
        <a:spcBef>
          <a:spcPct val="0"/>
        </a:spcBef>
        <a:spcAft>
          <a:spcPct val="0"/>
        </a:spcAft>
        <a:defRPr sz="4400">
          <a:solidFill>
            <a:schemeClr val="tx1"/>
          </a:solidFill>
          <a:latin typeface="Tahoma" pitchFamily="112" charset="0"/>
          <a:ea typeface="ＭＳ Ｐゴシック" charset="0"/>
          <a:cs typeface="Tahoma" pitchFamily="112" charset="0"/>
        </a:defRPr>
      </a:lvl3pPr>
      <a:lvl4pPr algn="ctr" rtl="0" eaLnBrk="0" fontAlgn="base" hangingPunct="0">
        <a:spcBef>
          <a:spcPct val="0"/>
        </a:spcBef>
        <a:spcAft>
          <a:spcPct val="0"/>
        </a:spcAft>
        <a:defRPr sz="4400">
          <a:solidFill>
            <a:schemeClr val="tx1"/>
          </a:solidFill>
          <a:latin typeface="Tahoma" pitchFamily="112" charset="0"/>
          <a:ea typeface="ＭＳ Ｐゴシック" charset="0"/>
          <a:cs typeface="Tahoma" pitchFamily="112" charset="0"/>
        </a:defRPr>
      </a:lvl4pPr>
      <a:lvl5pPr algn="ctr" rtl="0" eaLnBrk="0" fontAlgn="base" hangingPunct="0">
        <a:spcBef>
          <a:spcPct val="0"/>
        </a:spcBef>
        <a:spcAft>
          <a:spcPct val="0"/>
        </a:spcAft>
        <a:defRPr sz="4400">
          <a:solidFill>
            <a:schemeClr val="tx1"/>
          </a:solidFill>
          <a:latin typeface="Tahoma" pitchFamily="112" charset="0"/>
          <a:ea typeface="ＭＳ Ｐゴシック" charset="0"/>
          <a:cs typeface="Tahoma" pitchFamily="112" charset="0"/>
        </a:defRPr>
      </a:lvl5pPr>
      <a:lvl6pPr marL="457200" algn="ctr" rtl="0" eaLnBrk="1" fontAlgn="base" hangingPunct="1">
        <a:spcBef>
          <a:spcPct val="0"/>
        </a:spcBef>
        <a:spcAft>
          <a:spcPct val="0"/>
        </a:spcAft>
        <a:defRPr sz="4400">
          <a:solidFill>
            <a:schemeClr val="tx1"/>
          </a:solidFill>
          <a:latin typeface="Tahoma" pitchFamily="112" charset="0"/>
          <a:cs typeface="Tahoma" pitchFamily="112" charset="0"/>
        </a:defRPr>
      </a:lvl6pPr>
      <a:lvl7pPr marL="914400" algn="ctr" rtl="0" eaLnBrk="1" fontAlgn="base" hangingPunct="1">
        <a:spcBef>
          <a:spcPct val="0"/>
        </a:spcBef>
        <a:spcAft>
          <a:spcPct val="0"/>
        </a:spcAft>
        <a:defRPr sz="4400">
          <a:solidFill>
            <a:schemeClr val="tx1"/>
          </a:solidFill>
          <a:latin typeface="Tahoma" pitchFamily="112" charset="0"/>
          <a:cs typeface="Tahoma" pitchFamily="112" charset="0"/>
        </a:defRPr>
      </a:lvl7pPr>
      <a:lvl8pPr marL="1371600" algn="ctr" rtl="0" eaLnBrk="1" fontAlgn="base" hangingPunct="1">
        <a:spcBef>
          <a:spcPct val="0"/>
        </a:spcBef>
        <a:spcAft>
          <a:spcPct val="0"/>
        </a:spcAft>
        <a:defRPr sz="4400">
          <a:solidFill>
            <a:schemeClr val="tx1"/>
          </a:solidFill>
          <a:latin typeface="Tahoma" pitchFamily="112" charset="0"/>
          <a:cs typeface="Tahoma" pitchFamily="112" charset="0"/>
        </a:defRPr>
      </a:lvl8pPr>
      <a:lvl9pPr marL="1828800" algn="ctr" rtl="0" eaLnBrk="1" fontAlgn="base" hangingPunct="1">
        <a:spcBef>
          <a:spcPct val="0"/>
        </a:spcBef>
        <a:spcAft>
          <a:spcPct val="0"/>
        </a:spcAft>
        <a:defRPr sz="4400">
          <a:solidFill>
            <a:schemeClr val="tx1"/>
          </a:solidFill>
          <a:latin typeface="Tahoma" pitchFamily="112" charset="0"/>
          <a:cs typeface="Tahoma" pitchFamily="112"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hyperlink" Target="http://www.yellow-door.net/sites/default/files/YW1015%20Active%20Phonics%20Kit.jpg"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phonicsplay.co.uk/DragonsDen.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dreads.com/work/quotes/2333951" TargetMode="External"/><Relationship Id="rId2" Type="http://schemas.openxmlformats.org/officeDocument/2006/relationships/hyperlink" Target="https://www.goodreads.com/author/show/61105.Dr_Seuss"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imgres?q=question+marks&amp;um=1&amp;hl=en&amp;sa=N&amp;biw=1280&amp;bih=685&amp;tbm=isch&amp;tbnid=0YX9gzZRFAgPXM:&amp;imgrefurl=http://beabetterbusiness.com/blog/2011/12/15/sap-b1-its-all-new-to-me/question-marks/&amp;docid=dvjz7jo7_ZJDvM&amp;imgurl=http://beabetterbusiness.com/blog/wp-content/uploads/2011/12/question-marks.jpg&amp;w=795&amp;h=644&amp;ei=IO99T4TyNsSC8gPFxYnADg&amp;zoom=1&amp;iact=rc&amp;dur=2&amp;sig=117638893342511017181&amp;page=1&amp;tbnh=137&amp;tbnw=169&amp;start=0&amp;ndsp=21&amp;ved=1t:429,r:0,s:0,i:133&amp;tx=70&amp;ty=58"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uk/imgres?imgurl=http://www.mccullagh.org/db9/1ds2-2/ear-closeup.jpg&amp;imgrefurl=http://www.mccullagh.org/image/1ds2-2/ear-closeup.html&amp;h=768&amp;w=512&amp;sz=108&amp;hl=en&amp;start=3&amp;usg=__p3Vh2JsG9gwPWcGwFFekP0MxoDM=&amp;tbnid=5Cea8Luq7vUqiM:&amp;tbnh=142&amp;tbnw=95&amp;prev=/images?q=ear&amp;gbv=2&amp;hl=en"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uk/imgres?imgurl=http://www.classicveedub.com.au/images/SpareParts/garage_tools/cartoon_eyes.jpg&amp;imgrefurl=http://www.classicveedub.com.au/SpareParts/Parts_Results_Tools.asp&amp;h=177&amp;w=177&amp;sz=6&amp;hl=en&amp;start=5&amp;usg=__zZ893Sfg4s5n4QJ0Iss0CimOX08=&amp;tbnid=PiHLF2Oc6Y1-JM:&amp;tbnh=101&amp;tbnw=101&amp;prev=/images?q=cartoon+eyes&amp;gbv=2&amp;ndsp=18&amp;hl=en&amp;sa=X"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uk/imgres?imgurl=http://www.classicveedub.com.au/images/SpareParts/garage_tools/cartoon_eyes.jpg&amp;imgrefurl=http://www.classicveedub.com.au/SpareParts/Parts_Results_Tools.asp&amp;h=177&amp;w=177&amp;sz=6&amp;hl=en&amp;start=5&amp;usg=__zZ893Sfg4s5n4QJ0Iss0CimOX08=&amp;tbnid=PiHLF2Oc6Y1-JM:&amp;tbnh=101&amp;tbnw=101&amp;prev=/images?q=cartoon+eyes&amp;gbv=2&amp;ndsp=18&amp;hl=en&amp;sa=X"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images.google.co.uk/imgres?imgurl=http://www.mccullagh.org/db9/1ds2-2/ear-closeup.jpg&amp;imgrefurl=http://www.mccullagh.org/image/1ds2-2/ear-closeup.html&amp;h=768&amp;w=512&amp;sz=108&amp;hl=en&amp;start=3&amp;usg=__p3Vh2JsG9gwPWcGwFFekP0MxoDM=&amp;tbnid=5Cea8Luq7vUqiM:&amp;tbnh=142&amp;tbnw=95&amp;prev=/images?q=ear&amp;gbv=2&amp;hl=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openxmlformats.org/officeDocument/2006/relationships/audio" Target="../media/media13.WAV"/><Relationship Id="rId21" Type="http://schemas.microsoft.com/office/2007/relationships/media" Target="../media/media11.WAV"/><Relationship Id="rId42" Type="http://schemas.openxmlformats.org/officeDocument/2006/relationships/audio" Target="../media/media21.WAV"/><Relationship Id="rId47" Type="http://schemas.microsoft.com/office/2007/relationships/media" Target="../media/media24.WAV"/><Relationship Id="rId63" Type="http://schemas.microsoft.com/office/2007/relationships/media" Target="../media/media32.WAV"/><Relationship Id="rId68" Type="http://schemas.openxmlformats.org/officeDocument/2006/relationships/audio" Target="../media/media34.WAV"/><Relationship Id="rId84" Type="http://schemas.openxmlformats.org/officeDocument/2006/relationships/audio" Target="../media/media42.WAV"/><Relationship Id="rId89" Type="http://schemas.openxmlformats.org/officeDocument/2006/relationships/slideLayout" Target="../slideLayouts/slideLayout2.xml"/><Relationship Id="rId16" Type="http://schemas.openxmlformats.org/officeDocument/2006/relationships/audio" Target="../media/media8.WAV"/><Relationship Id="rId11" Type="http://schemas.microsoft.com/office/2007/relationships/media" Target="../media/media6.WAV"/><Relationship Id="rId32" Type="http://schemas.openxmlformats.org/officeDocument/2006/relationships/audio" Target="../media/media16.WAV"/><Relationship Id="rId37" Type="http://schemas.microsoft.com/office/2007/relationships/media" Target="../media/media19.WAV"/><Relationship Id="rId53" Type="http://schemas.microsoft.com/office/2007/relationships/media" Target="../media/media27.WAV"/><Relationship Id="rId58" Type="http://schemas.openxmlformats.org/officeDocument/2006/relationships/audio" Target="../media/media29.WAV"/><Relationship Id="rId74" Type="http://schemas.openxmlformats.org/officeDocument/2006/relationships/audio" Target="../media/media37.WAV"/><Relationship Id="rId79" Type="http://schemas.microsoft.com/office/2007/relationships/media" Target="../media/media40.WAV"/><Relationship Id="rId5" Type="http://schemas.microsoft.com/office/2007/relationships/media" Target="../media/media3.WAV"/><Relationship Id="rId90" Type="http://schemas.openxmlformats.org/officeDocument/2006/relationships/image" Target="../media/image7.png"/><Relationship Id="rId14" Type="http://schemas.openxmlformats.org/officeDocument/2006/relationships/audio" Target="../media/media7.WAV"/><Relationship Id="rId22" Type="http://schemas.openxmlformats.org/officeDocument/2006/relationships/audio" Target="../media/media11.WAV"/><Relationship Id="rId27" Type="http://schemas.microsoft.com/office/2007/relationships/media" Target="../media/media14.WAV"/><Relationship Id="rId30" Type="http://schemas.openxmlformats.org/officeDocument/2006/relationships/audio" Target="../media/media15.WAV"/><Relationship Id="rId35" Type="http://schemas.microsoft.com/office/2007/relationships/media" Target="../media/media18.WAV"/><Relationship Id="rId43" Type="http://schemas.microsoft.com/office/2007/relationships/media" Target="../media/media22.WAV"/><Relationship Id="rId48" Type="http://schemas.openxmlformats.org/officeDocument/2006/relationships/audio" Target="../media/media24.WAV"/><Relationship Id="rId56" Type="http://schemas.openxmlformats.org/officeDocument/2006/relationships/audio" Target="../media/media28.WAV"/><Relationship Id="rId64" Type="http://schemas.openxmlformats.org/officeDocument/2006/relationships/audio" Target="../media/media32.WAV"/><Relationship Id="rId69" Type="http://schemas.microsoft.com/office/2007/relationships/media" Target="../media/media35.WAV"/><Relationship Id="rId77" Type="http://schemas.microsoft.com/office/2007/relationships/media" Target="../media/media39.WAV"/><Relationship Id="rId8" Type="http://schemas.openxmlformats.org/officeDocument/2006/relationships/audio" Target="../media/media4.WAV"/><Relationship Id="rId51" Type="http://schemas.microsoft.com/office/2007/relationships/media" Target="../media/media26.WAV"/><Relationship Id="rId72" Type="http://schemas.openxmlformats.org/officeDocument/2006/relationships/audio" Target="../media/media36.WAV"/><Relationship Id="rId80" Type="http://schemas.openxmlformats.org/officeDocument/2006/relationships/audio" Target="../media/media40.WAV"/><Relationship Id="rId85" Type="http://schemas.microsoft.com/office/2007/relationships/media" Target="../media/media43.WAV"/><Relationship Id="rId3" Type="http://schemas.microsoft.com/office/2007/relationships/media" Target="../media/media2.WAV"/><Relationship Id="rId12" Type="http://schemas.openxmlformats.org/officeDocument/2006/relationships/audio" Target="../media/media6.WAV"/><Relationship Id="rId17" Type="http://schemas.microsoft.com/office/2007/relationships/media" Target="../media/media9.WAV"/><Relationship Id="rId25" Type="http://schemas.microsoft.com/office/2007/relationships/media" Target="../media/media13.WAV"/><Relationship Id="rId33" Type="http://schemas.microsoft.com/office/2007/relationships/media" Target="../media/media17.WAV"/><Relationship Id="rId38" Type="http://schemas.openxmlformats.org/officeDocument/2006/relationships/audio" Target="../media/media19.WAV"/><Relationship Id="rId46" Type="http://schemas.openxmlformats.org/officeDocument/2006/relationships/audio" Target="../media/media23.WAV"/><Relationship Id="rId59" Type="http://schemas.microsoft.com/office/2007/relationships/media" Target="../media/media30.WAV"/><Relationship Id="rId67" Type="http://schemas.microsoft.com/office/2007/relationships/media" Target="../media/media34.WAV"/><Relationship Id="rId20" Type="http://schemas.openxmlformats.org/officeDocument/2006/relationships/audio" Target="../media/media10.WAV"/><Relationship Id="rId41" Type="http://schemas.microsoft.com/office/2007/relationships/media" Target="../media/media21.WAV"/><Relationship Id="rId54" Type="http://schemas.openxmlformats.org/officeDocument/2006/relationships/audio" Target="../media/media27.WAV"/><Relationship Id="rId62" Type="http://schemas.openxmlformats.org/officeDocument/2006/relationships/audio" Target="../media/media31.WAV"/><Relationship Id="rId70" Type="http://schemas.openxmlformats.org/officeDocument/2006/relationships/audio" Target="../media/media35.WAV"/><Relationship Id="rId75" Type="http://schemas.microsoft.com/office/2007/relationships/media" Target="../media/media38.WAV"/><Relationship Id="rId83" Type="http://schemas.microsoft.com/office/2007/relationships/media" Target="../media/media42.WAV"/><Relationship Id="rId88" Type="http://schemas.openxmlformats.org/officeDocument/2006/relationships/audio" Target="../media/media44.WAV"/><Relationship Id="rId1" Type="http://schemas.microsoft.com/office/2007/relationships/media" Target="../media/media1.WAV"/><Relationship Id="rId6" Type="http://schemas.openxmlformats.org/officeDocument/2006/relationships/audio" Target="../media/media3.WAV"/><Relationship Id="rId15" Type="http://schemas.microsoft.com/office/2007/relationships/media" Target="../media/media8.WAV"/><Relationship Id="rId23" Type="http://schemas.microsoft.com/office/2007/relationships/media" Target="../media/media12.WAV"/><Relationship Id="rId28" Type="http://schemas.openxmlformats.org/officeDocument/2006/relationships/audio" Target="../media/media14.WAV"/><Relationship Id="rId36" Type="http://schemas.openxmlformats.org/officeDocument/2006/relationships/audio" Target="../media/media18.WAV"/><Relationship Id="rId49" Type="http://schemas.microsoft.com/office/2007/relationships/media" Target="../media/media25.WAV"/><Relationship Id="rId57" Type="http://schemas.microsoft.com/office/2007/relationships/media" Target="../media/media29.WAV"/><Relationship Id="rId10" Type="http://schemas.openxmlformats.org/officeDocument/2006/relationships/audio" Target="../media/media5.WAV"/><Relationship Id="rId31" Type="http://schemas.microsoft.com/office/2007/relationships/media" Target="../media/media16.WAV"/><Relationship Id="rId44" Type="http://schemas.openxmlformats.org/officeDocument/2006/relationships/audio" Target="../media/media22.WAV"/><Relationship Id="rId52" Type="http://schemas.openxmlformats.org/officeDocument/2006/relationships/audio" Target="../media/media26.WAV"/><Relationship Id="rId60" Type="http://schemas.openxmlformats.org/officeDocument/2006/relationships/audio" Target="../media/media30.WAV"/><Relationship Id="rId65" Type="http://schemas.microsoft.com/office/2007/relationships/media" Target="../media/media33.WAV"/><Relationship Id="rId73" Type="http://schemas.microsoft.com/office/2007/relationships/media" Target="../media/media37.WAV"/><Relationship Id="rId78" Type="http://schemas.openxmlformats.org/officeDocument/2006/relationships/audio" Target="../media/media39.WAV"/><Relationship Id="rId81" Type="http://schemas.microsoft.com/office/2007/relationships/media" Target="../media/media41.WAV"/><Relationship Id="rId86" Type="http://schemas.openxmlformats.org/officeDocument/2006/relationships/audio" Target="../media/media43.WAV"/><Relationship Id="rId4" Type="http://schemas.openxmlformats.org/officeDocument/2006/relationships/audio" Target="../media/media2.WAV"/><Relationship Id="rId9" Type="http://schemas.microsoft.com/office/2007/relationships/media" Target="../media/media5.WAV"/><Relationship Id="rId13" Type="http://schemas.microsoft.com/office/2007/relationships/media" Target="../media/media7.WAV"/><Relationship Id="rId18" Type="http://schemas.openxmlformats.org/officeDocument/2006/relationships/audio" Target="../media/media9.WAV"/><Relationship Id="rId39" Type="http://schemas.microsoft.com/office/2007/relationships/media" Target="../media/media20.WAV"/><Relationship Id="rId34" Type="http://schemas.openxmlformats.org/officeDocument/2006/relationships/audio" Target="../media/media17.WAV"/><Relationship Id="rId50" Type="http://schemas.openxmlformats.org/officeDocument/2006/relationships/audio" Target="../media/media25.WAV"/><Relationship Id="rId55" Type="http://schemas.microsoft.com/office/2007/relationships/media" Target="../media/media28.WAV"/><Relationship Id="rId76" Type="http://schemas.openxmlformats.org/officeDocument/2006/relationships/audio" Target="../media/media38.WAV"/><Relationship Id="rId7" Type="http://schemas.microsoft.com/office/2007/relationships/media" Target="../media/media4.WAV"/><Relationship Id="rId71" Type="http://schemas.microsoft.com/office/2007/relationships/media" Target="../media/media36.WAV"/><Relationship Id="rId2" Type="http://schemas.openxmlformats.org/officeDocument/2006/relationships/audio" Target="../media/media1.WAV"/><Relationship Id="rId29" Type="http://schemas.microsoft.com/office/2007/relationships/media" Target="../media/media15.WAV"/><Relationship Id="rId24" Type="http://schemas.openxmlformats.org/officeDocument/2006/relationships/audio" Target="../media/media12.WAV"/><Relationship Id="rId40" Type="http://schemas.openxmlformats.org/officeDocument/2006/relationships/audio" Target="../media/media20.WAV"/><Relationship Id="rId45" Type="http://schemas.microsoft.com/office/2007/relationships/media" Target="../media/media23.WAV"/><Relationship Id="rId66" Type="http://schemas.openxmlformats.org/officeDocument/2006/relationships/audio" Target="../media/media33.WAV"/><Relationship Id="rId87" Type="http://schemas.microsoft.com/office/2007/relationships/media" Target="../media/media44.WAV"/><Relationship Id="rId61" Type="http://schemas.microsoft.com/office/2007/relationships/media" Target="../media/media31.WAV"/><Relationship Id="rId82" Type="http://schemas.openxmlformats.org/officeDocument/2006/relationships/audio" Target="../media/media41.WAV"/><Relationship Id="rId19" Type="http://schemas.microsoft.com/office/2007/relationships/media" Target="../media/media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076825" y="6229350"/>
            <a:ext cx="3959225" cy="628650"/>
          </a:xfrm>
        </p:spPr>
        <p:txBody>
          <a:bodyPr/>
          <a:lstStyle/>
          <a:p>
            <a:pPr eaLnBrk="1" hangingPunct="1"/>
            <a:endParaRPr lang="en-US" sz="2400" dirty="0">
              <a:effectLst>
                <a:outerShdw blurRad="38100" dist="38100" dir="2700000" algn="tl">
                  <a:srgbClr val="4E9E00"/>
                </a:outerShdw>
              </a:effectLst>
              <a:latin typeface="Arial" charset="0"/>
              <a:cs typeface="Arial" charset="0"/>
            </a:endParaRPr>
          </a:p>
        </p:txBody>
      </p:sp>
      <p:sp>
        <p:nvSpPr>
          <p:cNvPr id="5" name="Title 4"/>
          <p:cNvSpPr>
            <a:spLocks noGrp="1"/>
          </p:cNvSpPr>
          <p:nvPr>
            <p:ph type="ctrTitle"/>
          </p:nvPr>
        </p:nvSpPr>
        <p:spPr>
          <a:xfrm>
            <a:off x="2843213" y="4437063"/>
            <a:ext cx="6121400" cy="1871662"/>
          </a:xfrm>
        </p:spPr>
        <p:txBody>
          <a:bodyPr/>
          <a:lstStyle/>
          <a:p>
            <a:pPr eaLnBrk="1" hangingPunct="1"/>
            <a:r>
              <a:rPr lang="en-US" sz="5400">
                <a:effectLst>
                  <a:outerShdw blurRad="38100" dist="38100" dir="2700000" algn="tl">
                    <a:srgbClr val="4E9E00"/>
                  </a:outerShdw>
                </a:effectLst>
                <a:latin typeface="Kristen ITC" charset="0"/>
                <a:cs typeface="Tahoma" charset="0"/>
              </a:rPr>
              <a:t>Phonics Meeting for Parents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15888"/>
            <a:ext cx="8229600" cy="1143000"/>
          </a:xfrm>
        </p:spPr>
        <p:txBody>
          <a:bodyPr/>
          <a:lstStyle/>
          <a:p>
            <a:pPr eaLnBrk="1" hangingPunct="1"/>
            <a:r>
              <a:rPr lang="en-GB" sz="4000">
                <a:latin typeface="Tahoma" charset="0"/>
                <a:cs typeface="Tahoma" charset="0"/>
              </a:rPr>
              <a:t>This is where it gets tricky!</a:t>
            </a:r>
          </a:p>
        </p:txBody>
      </p:sp>
      <p:sp>
        <p:nvSpPr>
          <p:cNvPr id="16387" name="Rectangle 3"/>
          <p:cNvSpPr>
            <a:spLocks noGrp="1" noChangeArrowheads="1"/>
          </p:cNvSpPr>
          <p:nvPr>
            <p:ph idx="1"/>
          </p:nvPr>
        </p:nvSpPr>
        <p:spPr>
          <a:xfrm>
            <a:off x="539750" y="1341438"/>
            <a:ext cx="8229600" cy="4267200"/>
          </a:xfrm>
        </p:spPr>
        <p:txBody>
          <a:bodyPr/>
          <a:lstStyle/>
          <a:p>
            <a:pPr eaLnBrk="1" hangingPunct="1"/>
            <a:r>
              <a:rPr lang="en-GB" sz="2800" dirty="0">
                <a:latin typeface="SassoonCRInfant" charset="0"/>
              </a:rPr>
              <a:t>Phonemes are represented by graphemes.  Children have to learn the grapheme to know the sound.</a:t>
            </a:r>
          </a:p>
          <a:p>
            <a:pPr eaLnBrk="1" hangingPunct="1"/>
            <a:endParaRPr lang="en-GB" sz="1000" dirty="0">
              <a:latin typeface="SassoonCRInfant" charset="0"/>
            </a:endParaRPr>
          </a:p>
          <a:p>
            <a:pPr eaLnBrk="1" hangingPunct="1"/>
            <a:r>
              <a:rPr lang="en-GB" sz="2800" dirty="0">
                <a:latin typeface="SassoonCRInfant" charset="0"/>
              </a:rPr>
              <a:t>A grapheme can consist of 1, 2 or more letters.</a:t>
            </a:r>
          </a:p>
          <a:p>
            <a:pPr eaLnBrk="1" hangingPunct="1"/>
            <a:endParaRPr lang="en-GB" sz="1000" dirty="0">
              <a:latin typeface="SassoonCRInfant" charset="0"/>
            </a:endParaRPr>
          </a:p>
          <a:p>
            <a:pPr eaLnBrk="1" hangingPunct="1"/>
            <a:r>
              <a:rPr lang="en-GB" sz="2800" dirty="0">
                <a:latin typeface="SassoonCRInfant" charset="0"/>
              </a:rPr>
              <a:t>A phoneme can be represented/spelled in more than one way ( </a:t>
            </a:r>
            <a:r>
              <a:rPr lang="en-GB" sz="2800" dirty="0">
                <a:solidFill>
                  <a:srgbClr val="FF0000"/>
                </a:solidFill>
                <a:latin typeface="SassoonCRInfant" charset="0"/>
              </a:rPr>
              <a:t>c</a:t>
            </a:r>
            <a:r>
              <a:rPr lang="en-GB" sz="2800" dirty="0">
                <a:latin typeface="SassoonCRInfant" charset="0"/>
              </a:rPr>
              <a:t>at, </a:t>
            </a:r>
            <a:r>
              <a:rPr lang="en-GB" sz="2800" dirty="0">
                <a:solidFill>
                  <a:srgbClr val="FF0000"/>
                </a:solidFill>
                <a:latin typeface="SassoonCRInfant" charset="0"/>
              </a:rPr>
              <a:t>k</a:t>
            </a:r>
            <a:r>
              <a:rPr lang="en-GB" sz="2800" dirty="0">
                <a:latin typeface="SassoonCRInfant" charset="0"/>
              </a:rPr>
              <a:t>ennel, </a:t>
            </a:r>
            <a:r>
              <a:rPr lang="en-GB" sz="2800" dirty="0">
                <a:solidFill>
                  <a:srgbClr val="FF0000"/>
                </a:solidFill>
                <a:latin typeface="SassoonCRInfant" charset="0"/>
              </a:rPr>
              <a:t>ch</a:t>
            </a:r>
            <a:r>
              <a:rPr lang="en-GB" sz="2800" dirty="0">
                <a:latin typeface="SassoonCRInfant" charset="0"/>
              </a:rPr>
              <a:t>oir)</a:t>
            </a:r>
          </a:p>
          <a:p>
            <a:pPr eaLnBrk="1" hangingPunct="1"/>
            <a:endParaRPr lang="en-GB" sz="1000" dirty="0">
              <a:latin typeface="SassoonCRInfant" charset="0"/>
            </a:endParaRPr>
          </a:p>
          <a:p>
            <a:pPr eaLnBrk="1" hangingPunct="1"/>
            <a:r>
              <a:rPr lang="en-GB" sz="2800" dirty="0">
                <a:latin typeface="SassoonCRInfant" charset="0"/>
              </a:rPr>
              <a:t>The same grapheme may represent more than one phoneme ( m</a:t>
            </a:r>
            <a:r>
              <a:rPr lang="en-GB" sz="2800" dirty="0">
                <a:solidFill>
                  <a:srgbClr val="FF0000"/>
                </a:solidFill>
                <a:latin typeface="SassoonCRInfant" charset="0"/>
              </a:rPr>
              <a:t>e</a:t>
            </a:r>
            <a:r>
              <a:rPr lang="en-GB" sz="2800" dirty="0">
                <a:latin typeface="SassoonCRInfant" charset="0"/>
              </a:rPr>
              <a:t>, m</a:t>
            </a:r>
            <a:r>
              <a:rPr lang="en-GB" sz="2800" dirty="0">
                <a:solidFill>
                  <a:srgbClr val="FF0000"/>
                </a:solidFill>
                <a:latin typeface="SassoonCRInfant" charset="0"/>
              </a:rPr>
              <a:t>e</a:t>
            </a:r>
            <a:r>
              <a:rPr lang="en-GB" sz="2800" dirty="0">
                <a:latin typeface="SassoonCRInfant" charset="0"/>
              </a:rPr>
              <a:t>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250825" y="476250"/>
            <a:ext cx="7696200" cy="4968875"/>
          </a:xfrm>
        </p:spPr>
        <p:txBody>
          <a:bodyPr/>
          <a:lstStyle/>
          <a:p>
            <a:pPr algn="ctr" eaLnBrk="1" hangingPunct="1">
              <a:buFontTx/>
              <a:buNone/>
            </a:pPr>
            <a:r>
              <a:rPr lang="en-GB" sz="3600" dirty="0">
                <a:latin typeface="Calibri" charset="0"/>
              </a:rPr>
              <a:t>Blending</a:t>
            </a:r>
          </a:p>
          <a:p>
            <a:pPr eaLnBrk="1" hangingPunct="1">
              <a:buFontTx/>
              <a:buNone/>
            </a:pPr>
            <a:endParaRPr lang="en-GB" dirty="0">
              <a:latin typeface="Calibri" charset="0"/>
            </a:endParaRPr>
          </a:p>
          <a:p>
            <a:pPr eaLnBrk="1" hangingPunct="1"/>
            <a:r>
              <a:rPr lang="en-GB" sz="2800" dirty="0">
                <a:latin typeface="Calibri" charset="0"/>
              </a:rPr>
              <a:t>Recognising the letter sounds in a written word, for example</a:t>
            </a:r>
          </a:p>
          <a:p>
            <a:pPr algn="ctr" eaLnBrk="1" hangingPunct="1">
              <a:buFontTx/>
              <a:buNone/>
            </a:pPr>
            <a:r>
              <a:rPr lang="en-GB" sz="2800" dirty="0">
                <a:latin typeface="Calibri" charset="0"/>
              </a:rPr>
              <a:t>c-u-p</a:t>
            </a:r>
          </a:p>
          <a:p>
            <a:pPr eaLnBrk="1" hangingPunct="1">
              <a:buFontTx/>
              <a:buNone/>
            </a:pPr>
            <a:r>
              <a:rPr lang="en-GB" sz="2800" dirty="0">
                <a:latin typeface="Calibri" charset="0"/>
              </a:rPr>
              <a:t>    </a:t>
            </a:r>
          </a:p>
          <a:p>
            <a:pPr eaLnBrk="1" hangingPunct="1">
              <a:buFontTx/>
              <a:buNone/>
            </a:pPr>
            <a:r>
              <a:rPr lang="en-GB" sz="2800" dirty="0">
                <a:latin typeface="Calibri" charset="0"/>
              </a:rPr>
              <a:t>    and merging or ‘blending’ them in the order in which they are written to pronounce the word ‘cup’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395288" y="692150"/>
            <a:ext cx="7696200" cy="4464050"/>
          </a:xfrm>
        </p:spPr>
        <p:txBody>
          <a:bodyPr/>
          <a:lstStyle/>
          <a:p>
            <a:pPr algn="ctr" eaLnBrk="1" hangingPunct="1">
              <a:buFontTx/>
              <a:buNone/>
            </a:pPr>
            <a:r>
              <a:rPr lang="en-GB" sz="4000" dirty="0">
                <a:latin typeface="Calibri" charset="0"/>
              </a:rPr>
              <a:t>Segmenting</a:t>
            </a:r>
          </a:p>
          <a:p>
            <a:pPr eaLnBrk="1" hangingPunct="1"/>
            <a:r>
              <a:rPr lang="en-GB" sz="2800" dirty="0">
                <a:latin typeface="Calibri" charset="0"/>
              </a:rPr>
              <a:t>‘Chopping Up’ the word to spell it out</a:t>
            </a:r>
          </a:p>
          <a:p>
            <a:pPr eaLnBrk="1" hangingPunct="1"/>
            <a:r>
              <a:rPr lang="en-GB" sz="2800" dirty="0">
                <a:latin typeface="Calibri" charset="0"/>
              </a:rPr>
              <a:t>The opposite of blending</a:t>
            </a:r>
          </a:p>
          <a:p>
            <a:pPr eaLnBrk="1" hangingPunct="1"/>
            <a:r>
              <a:rPr lang="en-GB" sz="2800" dirty="0">
                <a:latin typeface="Calibri" charset="0"/>
              </a:rPr>
              <a:t>Identifying the individual sounds in a spoken word (e.g. h-</a:t>
            </a:r>
            <a:r>
              <a:rPr lang="en-GB" sz="2800" dirty="0" err="1">
                <a:latin typeface="Calibri" charset="0"/>
              </a:rPr>
              <a:t>i</a:t>
            </a:r>
            <a:r>
              <a:rPr lang="en-GB" sz="2800" dirty="0">
                <a:latin typeface="Calibri" charset="0"/>
              </a:rPr>
              <a:t>-m , s-t-or-k) and writing down letters for each sound (phoneme) to form the word him and stork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549275"/>
            <a:ext cx="8229600" cy="1143000"/>
          </a:xfrm>
        </p:spPr>
        <p:txBody>
          <a:bodyPr>
            <a:normAutofit fontScale="90000"/>
          </a:bodyPr>
          <a:lstStyle/>
          <a:p>
            <a:pPr eaLnBrk="1" hangingPunct="1"/>
            <a:r>
              <a:rPr lang="en-GB" sz="3600">
                <a:latin typeface="Tahoma" charset="0"/>
                <a:cs typeface="Tahoma" charset="0"/>
              </a:rPr>
              <a:t>Once children are good with single phonemes…</a:t>
            </a:r>
          </a:p>
        </p:txBody>
      </p:sp>
      <p:sp>
        <p:nvSpPr>
          <p:cNvPr id="20483" name="Rectangle 3"/>
          <p:cNvSpPr>
            <a:spLocks noGrp="1" noChangeArrowheads="1"/>
          </p:cNvSpPr>
          <p:nvPr>
            <p:ph idx="1"/>
          </p:nvPr>
        </p:nvSpPr>
        <p:spPr>
          <a:xfrm>
            <a:off x="684213" y="2133600"/>
            <a:ext cx="7696200" cy="3657600"/>
          </a:xfrm>
        </p:spPr>
        <p:txBody>
          <a:bodyPr/>
          <a:lstStyle/>
          <a:p>
            <a:pPr eaLnBrk="1" hangingPunct="1"/>
            <a:r>
              <a:rPr lang="en-GB" sz="2800" dirty="0">
                <a:latin typeface="Calibri" charset="0"/>
              </a:rPr>
              <a:t>DIGRAPHS – 2 letters that make 1 sound</a:t>
            </a:r>
          </a:p>
          <a:p>
            <a:pPr algn="ctr" eaLnBrk="1" hangingPunct="1">
              <a:buFontTx/>
              <a:buNone/>
            </a:pPr>
            <a:r>
              <a:rPr lang="en-GB" sz="2800" dirty="0" err="1">
                <a:solidFill>
                  <a:schemeClr val="tx2"/>
                </a:solidFill>
                <a:latin typeface="Calibri" charset="0"/>
              </a:rPr>
              <a:t>ll</a:t>
            </a:r>
            <a:r>
              <a:rPr lang="en-GB" sz="2800" dirty="0">
                <a:solidFill>
                  <a:schemeClr val="tx2"/>
                </a:solidFill>
                <a:latin typeface="Calibri" charset="0"/>
              </a:rPr>
              <a:t>    </a:t>
            </a:r>
            <a:r>
              <a:rPr lang="en-GB" sz="2800" dirty="0" err="1">
                <a:solidFill>
                  <a:schemeClr val="tx2"/>
                </a:solidFill>
                <a:latin typeface="Calibri" charset="0"/>
              </a:rPr>
              <a:t>ss</a:t>
            </a:r>
            <a:r>
              <a:rPr lang="en-GB" sz="2800" dirty="0">
                <a:solidFill>
                  <a:schemeClr val="tx2"/>
                </a:solidFill>
                <a:latin typeface="Calibri" charset="0"/>
              </a:rPr>
              <a:t>   </a:t>
            </a:r>
            <a:r>
              <a:rPr lang="en-GB" sz="2800" dirty="0" err="1">
                <a:solidFill>
                  <a:schemeClr val="tx2"/>
                </a:solidFill>
                <a:latin typeface="Calibri" charset="0"/>
              </a:rPr>
              <a:t>zz</a:t>
            </a:r>
            <a:r>
              <a:rPr lang="en-GB" sz="2800" dirty="0">
                <a:solidFill>
                  <a:schemeClr val="tx2"/>
                </a:solidFill>
                <a:latin typeface="Calibri" charset="0"/>
              </a:rPr>
              <a:t>   </a:t>
            </a:r>
            <a:r>
              <a:rPr lang="en-GB" sz="2800" dirty="0" err="1">
                <a:solidFill>
                  <a:schemeClr val="tx2"/>
                </a:solidFill>
                <a:latin typeface="Calibri" charset="0"/>
              </a:rPr>
              <a:t>oa</a:t>
            </a:r>
            <a:r>
              <a:rPr lang="en-GB" sz="2800" dirty="0">
                <a:solidFill>
                  <a:schemeClr val="tx2"/>
                </a:solidFill>
                <a:latin typeface="Calibri" charset="0"/>
              </a:rPr>
              <a:t>    </a:t>
            </a:r>
            <a:r>
              <a:rPr lang="en-GB" sz="2800" dirty="0" err="1">
                <a:solidFill>
                  <a:schemeClr val="tx2"/>
                </a:solidFill>
                <a:latin typeface="Calibri" charset="0"/>
              </a:rPr>
              <a:t>ai</a:t>
            </a:r>
            <a:endParaRPr lang="en-GB" sz="2800" dirty="0">
              <a:solidFill>
                <a:schemeClr val="tx2"/>
              </a:solidFill>
              <a:latin typeface="Calibri" charset="0"/>
            </a:endParaRPr>
          </a:p>
          <a:p>
            <a:pPr algn="ctr" eaLnBrk="1" hangingPunct="1">
              <a:buFontTx/>
              <a:buNone/>
            </a:pPr>
            <a:endParaRPr lang="en-GB" sz="2800" dirty="0">
              <a:solidFill>
                <a:schemeClr val="tx2"/>
              </a:solidFill>
              <a:latin typeface="Calibri" charset="0"/>
            </a:endParaRPr>
          </a:p>
          <a:p>
            <a:pPr eaLnBrk="1" hangingPunct="1"/>
            <a:r>
              <a:rPr lang="en-GB" sz="2800" dirty="0">
                <a:latin typeface="Calibri" charset="0"/>
              </a:rPr>
              <a:t>TRIGRAPHS – 3 letters that make 1 sound</a:t>
            </a:r>
          </a:p>
          <a:p>
            <a:pPr algn="ctr" eaLnBrk="1" hangingPunct="1">
              <a:buFontTx/>
              <a:buNone/>
            </a:pPr>
            <a:r>
              <a:rPr lang="en-GB" sz="2800" dirty="0" err="1">
                <a:solidFill>
                  <a:schemeClr val="tx2"/>
                </a:solidFill>
                <a:latin typeface="Calibri" charset="0"/>
              </a:rPr>
              <a:t>igh</a:t>
            </a:r>
            <a:r>
              <a:rPr lang="en-GB" sz="2800" dirty="0">
                <a:solidFill>
                  <a:schemeClr val="tx2"/>
                </a:solidFill>
                <a:latin typeface="Calibri" charset="0"/>
              </a:rPr>
              <a:t>    </a:t>
            </a:r>
            <a:r>
              <a:rPr lang="en-GB" sz="2800" dirty="0" err="1">
                <a:solidFill>
                  <a:schemeClr val="tx2"/>
                </a:solidFill>
                <a:latin typeface="Calibri" charset="0"/>
              </a:rPr>
              <a:t>dge</a:t>
            </a:r>
            <a:endParaRPr lang="en-GB" sz="2800" dirty="0">
              <a:solidFill>
                <a:schemeClr val="tx2"/>
              </a:solidFill>
              <a:latin typeface="Calibri"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6870700" cy="1116013"/>
          </a:xfrm>
        </p:spPr>
        <p:txBody>
          <a:bodyPr/>
          <a:lstStyle/>
          <a:p>
            <a:pPr eaLnBrk="1" hangingPunct="1"/>
            <a:r>
              <a:rPr lang="en-GB">
                <a:latin typeface="Tahoma" charset="0"/>
                <a:cs typeface="Tahoma" charset="0"/>
              </a:rPr>
              <a:t>Segmenting Activity</a:t>
            </a:r>
          </a:p>
        </p:txBody>
      </p:sp>
      <p:sp>
        <p:nvSpPr>
          <p:cNvPr id="21507" name="Rectangle 3"/>
          <p:cNvSpPr>
            <a:spLocks noGrp="1" noChangeArrowheads="1"/>
          </p:cNvSpPr>
          <p:nvPr>
            <p:ph idx="1"/>
          </p:nvPr>
        </p:nvSpPr>
        <p:spPr/>
        <p:txBody>
          <a:bodyPr/>
          <a:lstStyle/>
          <a:p>
            <a:pPr eaLnBrk="1" hangingPunct="1"/>
            <a:r>
              <a:rPr lang="en-GB" sz="2800" dirty="0">
                <a:latin typeface="Calibri" charset="0"/>
              </a:rPr>
              <a:t>Using ‘sound buttons’ </a:t>
            </a:r>
            <a:r>
              <a:rPr lang="en-GB" sz="2800" dirty="0" err="1">
                <a:latin typeface="Calibri" charset="0"/>
              </a:rPr>
              <a:t>e.g.</a:t>
            </a:r>
            <a:r>
              <a:rPr lang="en-GB" sz="3200" b="1" dirty="0" err="1">
                <a:latin typeface="Calibri" charset="0"/>
              </a:rPr>
              <a:t>cat</a:t>
            </a:r>
            <a:r>
              <a:rPr lang="en-GB" sz="2800" dirty="0">
                <a:latin typeface="Calibri" charset="0"/>
              </a:rPr>
              <a:t> would be:  c </a:t>
            </a:r>
            <a:r>
              <a:rPr lang="en-US" sz="2800" dirty="0">
                <a:latin typeface="Calibri" charset="0"/>
              </a:rPr>
              <a:t>–</a:t>
            </a:r>
            <a:r>
              <a:rPr lang="en-GB" sz="2800" dirty="0">
                <a:latin typeface="Calibri" charset="0"/>
              </a:rPr>
              <a:t> a </a:t>
            </a:r>
            <a:r>
              <a:rPr lang="en-US" sz="2800" dirty="0">
                <a:latin typeface="Calibri" charset="0"/>
              </a:rPr>
              <a:t>–</a:t>
            </a:r>
            <a:r>
              <a:rPr lang="en-GB" sz="2800" dirty="0">
                <a:latin typeface="Calibri" charset="0"/>
              </a:rPr>
              <a:t> t </a:t>
            </a:r>
          </a:p>
          <a:p>
            <a:pPr marL="0" indent="0" eaLnBrk="1" hangingPunct="1">
              <a:buNone/>
            </a:pPr>
            <a:r>
              <a:rPr lang="en-GB" sz="2800" dirty="0">
                <a:latin typeface="Calibri" charset="0"/>
              </a:rPr>
              <a:t>                                                                             </a:t>
            </a:r>
            <a:r>
              <a:rPr lang="en-GB" sz="4400" b="1" dirty="0">
                <a:latin typeface="Calibri" charset="0"/>
              </a:rPr>
              <a:t> .   .  .</a:t>
            </a:r>
          </a:p>
          <a:p>
            <a:pPr eaLnBrk="1" hangingPunct="1"/>
            <a:r>
              <a:rPr lang="en-GB" sz="2800" dirty="0">
                <a:latin typeface="Calibri" charset="0"/>
              </a:rPr>
              <a:t>can you say how many phonemes are in each word.</a:t>
            </a:r>
          </a:p>
          <a:p>
            <a:pPr algn="ctr" eaLnBrk="1" hangingPunct="1"/>
            <a:r>
              <a:rPr lang="en-GB" sz="2800" dirty="0">
                <a:solidFill>
                  <a:schemeClr val="tx2"/>
                </a:solidFill>
                <a:latin typeface="Calibri" charset="0"/>
              </a:rPr>
              <a:t>shelf</a:t>
            </a:r>
          </a:p>
          <a:p>
            <a:pPr algn="ctr" eaLnBrk="1" hangingPunct="1"/>
            <a:r>
              <a:rPr lang="en-GB" sz="2800" dirty="0">
                <a:solidFill>
                  <a:schemeClr val="tx2"/>
                </a:solidFill>
                <a:latin typeface="Calibri" charset="0"/>
              </a:rPr>
              <a:t>dress</a:t>
            </a:r>
          </a:p>
          <a:p>
            <a:pPr algn="ctr" eaLnBrk="1" hangingPunct="1"/>
            <a:r>
              <a:rPr lang="en-GB" sz="2800" dirty="0">
                <a:solidFill>
                  <a:schemeClr val="tx2"/>
                </a:solidFill>
                <a:latin typeface="Calibri" charset="0"/>
              </a:rPr>
              <a:t>sprint</a:t>
            </a:r>
          </a:p>
          <a:p>
            <a:pPr algn="ctr" eaLnBrk="1" hangingPunct="1"/>
            <a:r>
              <a:rPr lang="en-GB" sz="2800" dirty="0">
                <a:solidFill>
                  <a:schemeClr val="tx2"/>
                </a:solidFill>
                <a:latin typeface="Calibri" charset="0"/>
              </a:rPr>
              <a:t>string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6870700" cy="684213"/>
          </a:xfrm>
        </p:spPr>
        <p:txBody>
          <a:bodyPr/>
          <a:lstStyle/>
          <a:p>
            <a:pPr eaLnBrk="1" hangingPunct="1"/>
            <a:r>
              <a:rPr lang="en-GB" sz="4000">
                <a:latin typeface="Tahoma" charset="0"/>
                <a:cs typeface="Tahoma" charset="0"/>
              </a:rPr>
              <a:t>Did you get it right?</a:t>
            </a:r>
          </a:p>
        </p:txBody>
      </p:sp>
      <p:sp>
        <p:nvSpPr>
          <p:cNvPr id="22531" name="Rectangle 3"/>
          <p:cNvSpPr>
            <a:spLocks noGrp="1" noChangeArrowheads="1"/>
          </p:cNvSpPr>
          <p:nvPr>
            <p:ph idx="1"/>
          </p:nvPr>
        </p:nvSpPr>
        <p:spPr>
          <a:xfrm>
            <a:off x="250825" y="1412875"/>
            <a:ext cx="8131175" cy="4073525"/>
          </a:xfrm>
        </p:spPr>
        <p:txBody>
          <a:bodyPr/>
          <a:lstStyle/>
          <a:p>
            <a:pPr eaLnBrk="1" hangingPunct="1"/>
            <a:r>
              <a:rPr lang="en-GB" sz="2800">
                <a:solidFill>
                  <a:schemeClr val="tx2"/>
                </a:solidFill>
                <a:latin typeface="Calibri" charset="0"/>
              </a:rPr>
              <a:t>shelf =    sh – e – l – f       = 4 phonemes</a:t>
            </a:r>
          </a:p>
          <a:p>
            <a:pPr eaLnBrk="1" hangingPunct="1"/>
            <a:endParaRPr lang="en-GB" sz="2800">
              <a:solidFill>
                <a:schemeClr val="tx2"/>
              </a:solidFill>
              <a:latin typeface="Calibri" charset="0"/>
            </a:endParaRPr>
          </a:p>
          <a:p>
            <a:pPr eaLnBrk="1" hangingPunct="1"/>
            <a:r>
              <a:rPr lang="en-GB" sz="2800">
                <a:solidFill>
                  <a:schemeClr val="tx2"/>
                </a:solidFill>
                <a:latin typeface="Calibri" charset="0"/>
              </a:rPr>
              <a:t>dress =   d  - r  - e – ss     = 4 phonemes</a:t>
            </a:r>
          </a:p>
          <a:p>
            <a:pPr eaLnBrk="1" hangingPunct="1"/>
            <a:endParaRPr lang="en-GB" sz="2800">
              <a:solidFill>
                <a:schemeClr val="tx2"/>
              </a:solidFill>
              <a:latin typeface="Calibri" charset="0"/>
            </a:endParaRPr>
          </a:p>
          <a:p>
            <a:pPr eaLnBrk="1" hangingPunct="1"/>
            <a:r>
              <a:rPr lang="en-GB" sz="2800">
                <a:solidFill>
                  <a:schemeClr val="tx2"/>
                </a:solidFill>
                <a:latin typeface="Calibri" charset="0"/>
              </a:rPr>
              <a:t>sprint =  s – p – r – i – n – t   = 6 phonemes</a:t>
            </a:r>
          </a:p>
          <a:p>
            <a:pPr eaLnBrk="1" hangingPunct="1"/>
            <a:endParaRPr lang="en-GB" sz="2800">
              <a:solidFill>
                <a:schemeClr val="tx2"/>
              </a:solidFill>
              <a:latin typeface="Calibri" charset="0"/>
            </a:endParaRPr>
          </a:p>
          <a:p>
            <a:pPr eaLnBrk="1" hangingPunct="1"/>
            <a:r>
              <a:rPr lang="en-GB" sz="2800">
                <a:solidFill>
                  <a:schemeClr val="tx2"/>
                </a:solidFill>
                <a:latin typeface="Calibri" charset="0"/>
              </a:rPr>
              <a:t>string =  s – t – r – i – ng    = 5 phonemes</a:t>
            </a:r>
          </a:p>
          <a:p>
            <a:pPr eaLnBrk="1" hangingPunct="1"/>
            <a:endParaRPr lang="en-GB">
              <a:solidFill>
                <a:schemeClr val="tx2"/>
              </a:solidFill>
              <a:latin typeface="Calibri" charset="0"/>
            </a:endParaRPr>
          </a:p>
          <a:p>
            <a:pPr eaLnBrk="1" hangingPunct="1"/>
            <a:endParaRPr lang="en-GB" sz="3000">
              <a:solidFill>
                <a:schemeClr val="tx2"/>
              </a:solidFill>
              <a:latin typeface="Calibri"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6870700" cy="1189038"/>
          </a:xfrm>
        </p:spPr>
        <p:txBody>
          <a:bodyPr/>
          <a:lstStyle/>
          <a:p>
            <a:pPr eaLnBrk="1" hangingPunct="1"/>
            <a:r>
              <a:rPr lang="en-GB" sz="4000">
                <a:latin typeface="Tahoma" charset="0"/>
                <a:cs typeface="Tahoma" charset="0"/>
              </a:rPr>
              <a:t>Tricky Words</a:t>
            </a:r>
          </a:p>
        </p:txBody>
      </p:sp>
      <p:sp>
        <p:nvSpPr>
          <p:cNvPr id="16387" name="Rectangle 3"/>
          <p:cNvSpPr>
            <a:spLocks noGrp="1" noChangeArrowheads="1"/>
          </p:cNvSpPr>
          <p:nvPr>
            <p:ph idx="1"/>
          </p:nvPr>
        </p:nvSpPr>
        <p:spPr>
          <a:xfrm>
            <a:off x="684213" y="1412875"/>
            <a:ext cx="7696200" cy="3832225"/>
          </a:xfrm>
        </p:spPr>
        <p:txBody>
          <a:bodyPr/>
          <a:lstStyle/>
          <a:p>
            <a:pPr eaLnBrk="1" hangingPunct="1">
              <a:lnSpc>
                <a:spcPct val="90000"/>
              </a:lnSpc>
            </a:pPr>
            <a:r>
              <a:rPr lang="en-GB" sz="2800" dirty="0">
                <a:latin typeface="Calibri" charset="0"/>
              </a:rPr>
              <a:t>Words that are not phonically </a:t>
            </a:r>
            <a:r>
              <a:rPr lang="en-GB" sz="2800" dirty="0" err="1">
                <a:latin typeface="Calibri" charset="0"/>
              </a:rPr>
              <a:t>decodeable</a:t>
            </a:r>
            <a:endParaRPr lang="en-GB" sz="2800" dirty="0">
              <a:latin typeface="Calibri" charset="0"/>
            </a:endParaRPr>
          </a:p>
          <a:p>
            <a:pPr eaLnBrk="1" hangingPunct="1">
              <a:lnSpc>
                <a:spcPct val="90000"/>
              </a:lnSpc>
              <a:buFont typeface="Arial" charset="0"/>
              <a:buNone/>
            </a:pPr>
            <a:r>
              <a:rPr lang="en-GB" sz="2800" dirty="0">
                <a:latin typeface="Calibri" charset="0"/>
              </a:rPr>
              <a:t>     e.g. was, the, I</a:t>
            </a:r>
          </a:p>
          <a:p>
            <a:pPr eaLnBrk="1" hangingPunct="1">
              <a:lnSpc>
                <a:spcPct val="90000"/>
              </a:lnSpc>
            </a:pPr>
            <a:endParaRPr lang="en-GB" sz="2800" dirty="0">
              <a:latin typeface="Calibri" charset="0"/>
            </a:endParaRPr>
          </a:p>
          <a:p>
            <a:pPr eaLnBrk="1" hangingPunct="1">
              <a:lnSpc>
                <a:spcPct val="90000"/>
              </a:lnSpc>
            </a:pPr>
            <a:r>
              <a:rPr lang="en-GB" sz="2800" dirty="0">
                <a:latin typeface="Calibri" charset="0"/>
              </a:rPr>
              <a:t>Some are ‘tricky’ to start with but will become </a:t>
            </a:r>
            <a:r>
              <a:rPr lang="en-GB" sz="2800" dirty="0" err="1">
                <a:latin typeface="Calibri" charset="0"/>
              </a:rPr>
              <a:t>decodeable</a:t>
            </a:r>
            <a:r>
              <a:rPr lang="en-GB" sz="2800" dirty="0">
                <a:latin typeface="Calibri" charset="0"/>
              </a:rPr>
              <a:t> once we have learned the harder phonemes</a:t>
            </a:r>
          </a:p>
          <a:p>
            <a:pPr eaLnBrk="1" hangingPunct="1">
              <a:lnSpc>
                <a:spcPct val="90000"/>
              </a:lnSpc>
              <a:buFont typeface="Arial" charset="0"/>
              <a:buNone/>
            </a:pPr>
            <a:r>
              <a:rPr lang="en-GB" sz="2800" dirty="0">
                <a:latin typeface="Calibri" charset="0"/>
              </a:rPr>
              <a:t>     e.g.    out,  there,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2051050" y="115888"/>
            <a:ext cx="6858000" cy="1143000"/>
          </a:xfrm>
        </p:spPr>
        <p:txBody>
          <a:bodyPr/>
          <a:lstStyle/>
          <a:p>
            <a:pPr eaLnBrk="1" hangingPunct="1"/>
            <a:r>
              <a:rPr lang="en-GB" sz="3600" dirty="0">
                <a:latin typeface="Tahoma" charset="0"/>
                <a:cs typeface="Tahoma" charset="0"/>
              </a:rPr>
              <a:t>Little </a:t>
            </a:r>
            <a:r>
              <a:rPr lang="en-GB" sz="3600" dirty="0" err="1">
                <a:latin typeface="Tahoma" charset="0"/>
                <a:cs typeface="Tahoma" charset="0"/>
              </a:rPr>
              <a:t>Wandle</a:t>
            </a:r>
            <a:endParaRPr lang="en-US" sz="3600" dirty="0">
              <a:solidFill>
                <a:srgbClr val="000000"/>
              </a:solidFill>
              <a:latin typeface="Tahoma" charset="0"/>
              <a:cs typeface="Tahoma" charset="0"/>
            </a:endParaRPr>
          </a:p>
        </p:txBody>
      </p:sp>
      <p:sp>
        <p:nvSpPr>
          <p:cNvPr id="24579" name="Content Placeholder 2"/>
          <p:cNvSpPr txBox="1">
            <a:spLocks/>
          </p:cNvSpPr>
          <p:nvPr/>
        </p:nvSpPr>
        <p:spPr bwMode="auto">
          <a:xfrm>
            <a:off x="2190750" y="1412875"/>
            <a:ext cx="6624638"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spcBef>
                <a:spcPct val="20000"/>
              </a:spcBef>
              <a:buFont typeface="Arial" charset="0"/>
              <a:buChar char="•"/>
            </a:pPr>
            <a:r>
              <a:rPr lang="en-GB" sz="2800" i="1" dirty="0"/>
              <a:t>Little </a:t>
            </a:r>
            <a:r>
              <a:rPr lang="en-GB" sz="2800" i="1" dirty="0" err="1"/>
              <a:t>Wandle</a:t>
            </a:r>
            <a:r>
              <a:rPr lang="en-GB" sz="2800" i="1" dirty="0"/>
              <a:t> based upon Letters and Sounds </a:t>
            </a:r>
            <a:r>
              <a:rPr lang="en-GB" sz="2800" dirty="0"/>
              <a:t>is divided into six phases, with each phase building on the skills and knowledge of previous learning. Children have time to practise and rapidly expand their ability to read and spell words. They are also taught to read and spell ‘tricky words’, which are words with spellings that are unusual.</a:t>
            </a:r>
          </a:p>
          <a:p>
            <a:pPr marL="342900" indent="-342900">
              <a:spcBef>
                <a:spcPct val="20000"/>
              </a:spcBef>
              <a:buFont typeface="Arial" charset="0"/>
              <a:buChar char="•"/>
            </a:pPr>
            <a:endParaRPr lang="en-GB"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txBox="1">
            <a:spLocks noChangeArrowheads="1"/>
          </p:cNvSpPr>
          <p:nvPr/>
        </p:nvSpPr>
        <p:spPr bwMode="auto">
          <a:xfrm>
            <a:off x="2124075" y="188913"/>
            <a:ext cx="66452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4000">
                <a:latin typeface="Tahoma" charset="0"/>
                <a:cs typeface="Tahoma" charset="0"/>
              </a:rPr>
              <a:t>Lesson format</a:t>
            </a:r>
            <a:endParaRPr lang="en-US" sz="4000">
              <a:latin typeface="Tahoma" charset="0"/>
              <a:cs typeface="Tahoma" charset="0"/>
            </a:endParaRPr>
          </a:p>
        </p:txBody>
      </p:sp>
      <p:sp>
        <p:nvSpPr>
          <p:cNvPr id="25603" name="Rectangle 3"/>
          <p:cNvSpPr txBox="1">
            <a:spLocks noChangeArrowheads="1"/>
          </p:cNvSpPr>
          <p:nvPr/>
        </p:nvSpPr>
        <p:spPr bwMode="auto">
          <a:xfrm>
            <a:off x="2195513" y="1196975"/>
            <a:ext cx="6645275"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lnSpc>
                <a:spcPct val="90000"/>
              </a:lnSpc>
              <a:spcBef>
                <a:spcPct val="20000"/>
              </a:spcBef>
              <a:buFont typeface="Arial" charset="0"/>
              <a:buChar char="•"/>
            </a:pPr>
            <a:r>
              <a:rPr lang="en-GB" sz="2800"/>
              <a:t>In each year group, phonic lessons follow the same format:</a:t>
            </a:r>
          </a:p>
          <a:p>
            <a:pPr marL="342900" indent="-342900">
              <a:lnSpc>
                <a:spcPct val="90000"/>
              </a:lnSpc>
              <a:spcBef>
                <a:spcPct val="20000"/>
              </a:spcBef>
              <a:buFont typeface="Arial" charset="0"/>
              <a:buChar char="•"/>
            </a:pPr>
            <a:r>
              <a:rPr lang="en-GB" sz="2800">
                <a:solidFill>
                  <a:srgbClr val="FF0000"/>
                </a:solidFill>
              </a:rPr>
              <a:t>Revise:</a:t>
            </a:r>
            <a:r>
              <a:rPr lang="en-GB" sz="2800"/>
              <a:t>  The children will revise previous learning.</a:t>
            </a:r>
          </a:p>
          <a:p>
            <a:pPr marL="342900" indent="-342900">
              <a:lnSpc>
                <a:spcPct val="90000"/>
              </a:lnSpc>
              <a:spcBef>
                <a:spcPct val="20000"/>
              </a:spcBef>
              <a:buFont typeface="Arial" charset="0"/>
              <a:buChar char="•"/>
            </a:pPr>
            <a:r>
              <a:rPr lang="en-GB" sz="2800">
                <a:solidFill>
                  <a:srgbClr val="FF0000"/>
                </a:solidFill>
              </a:rPr>
              <a:t>Teach:</a:t>
            </a:r>
            <a:r>
              <a:rPr lang="en-GB" sz="2800"/>
              <a:t> New phonemes or high frequency or tricky words will be taught.</a:t>
            </a:r>
          </a:p>
          <a:p>
            <a:pPr marL="342900" indent="-342900">
              <a:lnSpc>
                <a:spcPct val="90000"/>
              </a:lnSpc>
              <a:spcBef>
                <a:spcPct val="20000"/>
              </a:spcBef>
              <a:buFont typeface="Arial" charset="0"/>
              <a:buChar char="•"/>
            </a:pPr>
            <a:r>
              <a:rPr lang="en-GB" sz="2800">
                <a:solidFill>
                  <a:srgbClr val="FF0000"/>
                </a:solidFill>
              </a:rPr>
              <a:t>Practice:</a:t>
            </a:r>
            <a:r>
              <a:rPr lang="en-GB" sz="2800"/>
              <a:t>  The children will practise the new learning by reading and/or writing the words.</a:t>
            </a:r>
          </a:p>
          <a:p>
            <a:pPr marL="342900" indent="-342900">
              <a:lnSpc>
                <a:spcPct val="90000"/>
              </a:lnSpc>
              <a:spcBef>
                <a:spcPct val="20000"/>
              </a:spcBef>
              <a:buFont typeface="Arial" charset="0"/>
              <a:buChar char="•"/>
            </a:pPr>
            <a:r>
              <a:rPr lang="en-GB" sz="2800">
                <a:solidFill>
                  <a:srgbClr val="FF0000"/>
                </a:solidFill>
              </a:rPr>
              <a:t>Apply:</a:t>
            </a:r>
            <a:r>
              <a:rPr lang="en-GB" sz="2800"/>
              <a:t>  The children will apply their new learning by reading or writing sentences.</a:t>
            </a:r>
          </a:p>
          <a:p>
            <a:pPr marL="342900" indent="-342900">
              <a:lnSpc>
                <a:spcPct val="90000"/>
              </a:lnSpc>
              <a:spcBef>
                <a:spcPct val="20000"/>
              </a:spcBef>
              <a:buFont typeface="Arial" charset="0"/>
              <a:buChar char="•"/>
            </a:pPr>
            <a:endParaRPr lang="en-GB" sz="2800"/>
          </a:p>
          <a:p>
            <a:pPr marL="342900" indent="-342900">
              <a:lnSpc>
                <a:spcPct val="90000"/>
              </a:lnSpc>
              <a:spcBef>
                <a:spcPct val="20000"/>
              </a:spcBef>
              <a:buFont typeface="Arial" charset="0"/>
              <a:buChar char="•"/>
            </a:pPr>
            <a:endParaRPr lang="en-US" sz="28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68313" y="9525"/>
            <a:ext cx="8229600" cy="1143000"/>
          </a:xfrm>
        </p:spPr>
        <p:txBody>
          <a:bodyPr/>
          <a:lstStyle/>
          <a:p>
            <a:pPr eaLnBrk="1" hangingPunct="1"/>
            <a:r>
              <a:rPr lang="en-GB" sz="4000">
                <a:latin typeface="Tahoma" charset="0"/>
                <a:cs typeface="Tahoma" charset="0"/>
              </a:rPr>
              <a:t>Phonic learning is fun!</a:t>
            </a:r>
            <a:endParaRPr lang="en-US" sz="4000">
              <a:latin typeface="Tahoma" charset="0"/>
              <a:cs typeface="Tahoma" charset="0"/>
            </a:endParaRPr>
          </a:p>
        </p:txBody>
      </p:sp>
      <p:sp>
        <p:nvSpPr>
          <p:cNvPr id="26627" name="Rectangle 9"/>
          <p:cNvSpPr>
            <a:spLocks noGrp="1" noChangeArrowheads="1"/>
          </p:cNvSpPr>
          <p:nvPr>
            <p:ph type="body" sz="half" idx="1"/>
          </p:nvPr>
        </p:nvSpPr>
        <p:spPr>
          <a:xfrm>
            <a:off x="468313" y="1268413"/>
            <a:ext cx="8229600" cy="2185987"/>
          </a:xfrm>
        </p:spPr>
        <p:txBody>
          <a:bodyPr/>
          <a:lstStyle/>
          <a:p>
            <a:pPr eaLnBrk="1" hangingPunct="1">
              <a:lnSpc>
                <a:spcPct val="80000"/>
              </a:lnSpc>
              <a:buFontTx/>
              <a:buNone/>
            </a:pPr>
            <a:r>
              <a:rPr lang="en-GB" sz="2200" dirty="0">
                <a:latin typeface="Calibri" charset="0"/>
              </a:rPr>
              <a:t>The children learn and practise their phonemes in lots of fun ways:</a:t>
            </a:r>
          </a:p>
          <a:p>
            <a:pPr eaLnBrk="1" hangingPunct="1">
              <a:lnSpc>
                <a:spcPct val="80000"/>
              </a:lnSpc>
            </a:pPr>
            <a:r>
              <a:rPr lang="en-GB" sz="2200" dirty="0">
                <a:latin typeface="Calibri" charset="0"/>
              </a:rPr>
              <a:t>Sound talking and rhyming.</a:t>
            </a:r>
          </a:p>
          <a:p>
            <a:pPr eaLnBrk="1" hangingPunct="1">
              <a:lnSpc>
                <a:spcPct val="80000"/>
              </a:lnSpc>
            </a:pPr>
            <a:r>
              <a:rPr lang="en-GB" sz="2200" dirty="0">
                <a:latin typeface="Calibri" charset="0"/>
              </a:rPr>
              <a:t>Playing games – table games or interactive games on the computer.</a:t>
            </a:r>
          </a:p>
          <a:p>
            <a:pPr eaLnBrk="1" hangingPunct="1">
              <a:lnSpc>
                <a:spcPct val="80000"/>
              </a:lnSpc>
            </a:pPr>
            <a:r>
              <a:rPr lang="en-GB" sz="2200" dirty="0">
                <a:latin typeface="Calibri" charset="0"/>
              </a:rPr>
              <a:t>Using phoneme frames, “sound buttons” and whiteboards to spell words.</a:t>
            </a:r>
          </a:p>
          <a:p>
            <a:pPr eaLnBrk="1" hangingPunct="1">
              <a:lnSpc>
                <a:spcPct val="80000"/>
              </a:lnSpc>
            </a:pPr>
            <a:r>
              <a:rPr lang="en-GB" sz="2200" dirty="0">
                <a:latin typeface="Calibri" charset="0"/>
              </a:rPr>
              <a:t>Sorting phonemes.</a:t>
            </a:r>
          </a:p>
          <a:p>
            <a:pPr eaLnBrk="1" hangingPunct="1">
              <a:lnSpc>
                <a:spcPct val="80000"/>
              </a:lnSpc>
            </a:pPr>
            <a:r>
              <a:rPr lang="en-GB" sz="2200" dirty="0">
                <a:latin typeface="Calibri" charset="0"/>
              </a:rPr>
              <a:t>Making words with phonemes.</a:t>
            </a:r>
          </a:p>
          <a:p>
            <a:pPr eaLnBrk="1" hangingPunct="1">
              <a:lnSpc>
                <a:spcPct val="80000"/>
              </a:lnSpc>
            </a:pPr>
            <a:r>
              <a:rPr lang="en-GB" sz="2200" dirty="0">
                <a:latin typeface="Calibri" charset="0"/>
              </a:rPr>
              <a:t>Being phoneme “detectives”.</a:t>
            </a:r>
          </a:p>
          <a:p>
            <a:pPr eaLnBrk="1" hangingPunct="1">
              <a:lnSpc>
                <a:spcPct val="80000"/>
              </a:lnSpc>
            </a:pPr>
            <a:r>
              <a:rPr lang="en-GB" sz="2200" dirty="0">
                <a:latin typeface="Calibri" charset="0"/>
              </a:rPr>
              <a:t>Reading and writing sentences.  Silly sentences are great fun!</a:t>
            </a:r>
            <a:endParaRPr lang="en-US" sz="2200" dirty="0">
              <a:latin typeface="Calibri" charset="0"/>
            </a:endParaRPr>
          </a:p>
        </p:txBody>
      </p:sp>
      <p:pic>
        <p:nvPicPr>
          <p:cNvPr id="26628" name="Picture 18" descr="Alphabet Cards ac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4581525"/>
            <a:ext cx="2781300"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20" descr="Image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70313" y="4625975"/>
            <a:ext cx="2592387"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Picture 7" descr="Active Phonics Kit, phonics games, multisensory phonics, Children's tabards">
            <a:hlinkClick r:id="rId5" tooltip="&quot;Active Phonics Kit, phonics games, multisensory phonics, Children's tabards&quot;"/>
          </p:cNvPr>
          <p:cNvPicPr>
            <a:picLocks noChangeAspect="1" noChangeArrowheads="1"/>
          </p:cNvPicPr>
          <p:nvPr/>
        </p:nvPicPr>
        <p:blipFill>
          <a:blip r:embed="rId6" cstate="email">
            <a:extLst>
              <a:ext uri="{28A0092B-C50C-407E-A947-70E740481C1C}">
                <a14:useLocalDpi xmlns:a14="http://schemas.microsoft.com/office/drawing/2010/main" val="0"/>
              </a:ext>
            </a:extLst>
          </a:blip>
          <a:srcRect t="40738"/>
          <a:stretch>
            <a:fillRect/>
          </a:stretch>
        </p:blipFill>
        <p:spPr bwMode="auto">
          <a:xfrm>
            <a:off x="0" y="4610100"/>
            <a:ext cx="3781425"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115888"/>
            <a:ext cx="8229600" cy="1143000"/>
          </a:xfrm>
        </p:spPr>
        <p:txBody>
          <a:bodyPr/>
          <a:lstStyle/>
          <a:p>
            <a:pPr eaLnBrk="1" hangingPunct="1"/>
            <a:r>
              <a:rPr lang="en-GB" sz="3600">
                <a:latin typeface="Tahoma" charset="0"/>
                <a:cs typeface="Tahoma" charset="0"/>
              </a:rPr>
              <a:t>Why teach phonics?</a:t>
            </a:r>
          </a:p>
        </p:txBody>
      </p:sp>
      <p:sp>
        <p:nvSpPr>
          <p:cNvPr id="7171" name="Rectangle 3"/>
          <p:cNvSpPr>
            <a:spLocks noGrp="1" noChangeArrowheads="1"/>
          </p:cNvSpPr>
          <p:nvPr>
            <p:ph type="body" idx="1"/>
          </p:nvPr>
        </p:nvSpPr>
        <p:spPr>
          <a:xfrm>
            <a:off x="539750" y="1196975"/>
            <a:ext cx="8229600" cy="4857750"/>
          </a:xfrm>
        </p:spPr>
        <p:txBody>
          <a:bodyPr/>
          <a:lstStyle/>
          <a:p>
            <a:pPr eaLnBrk="1" hangingPunct="1"/>
            <a:r>
              <a:rPr lang="en-GB" sz="2800" dirty="0">
                <a:latin typeface="Calibri" charset="0"/>
              </a:rPr>
              <a:t>The ability to read and write well is a vital skill for all children, paving the way for an enjoyable and successful school experience.</a:t>
            </a:r>
          </a:p>
          <a:p>
            <a:pPr eaLnBrk="1" hangingPunct="1"/>
            <a:r>
              <a:rPr lang="en-GB" sz="2800" dirty="0">
                <a:latin typeface="Calibri" charset="0"/>
              </a:rPr>
              <a:t>Phonics helps children to develop good reading and spelling skills</a:t>
            </a:r>
          </a:p>
          <a:p>
            <a:pPr eaLnBrk="1" hangingPunct="1">
              <a:buFontTx/>
              <a:buNone/>
            </a:pPr>
            <a:r>
              <a:rPr lang="en-GB" sz="2800" dirty="0">
                <a:latin typeface="Calibri" charset="0"/>
              </a:rPr>
              <a:t>     </a:t>
            </a:r>
            <a:r>
              <a:rPr lang="en-GB" sz="2400" dirty="0">
                <a:latin typeface="Calibri" charset="0"/>
              </a:rPr>
              <a:t>e.g. </a:t>
            </a:r>
            <a:r>
              <a:rPr lang="en-GB" sz="2400" b="1" dirty="0">
                <a:latin typeface="Calibri" charset="0"/>
              </a:rPr>
              <a:t>cat </a:t>
            </a:r>
            <a:r>
              <a:rPr lang="en-GB" sz="2400" dirty="0">
                <a:latin typeface="Calibri" charset="0"/>
              </a:rPr>
              <a:t>can be sounded out for reading and spelling </a:t>
            </a:r>
          </a:p>
          <a:p>
            <a:pPr eaLnBrk="1" hangingPunct="1"/>
            <a:r>
              <a:rPr lang="en-US" sz="2800" dirty="0">
                <a:latin typeface="Calibri" charset="0"/>
              </a:rPr>
              <a:t>We use a synthetic scheme called </a:t>
            </a:r>
            <a:r>
              <a:rPr lang="en-US" sz="2800" b="1" dirty="0">
                <a:latin typeface="Calibri" charset="0"/>
              </a:rPr>
              <a:t>‘Little </a:t>
            </a:r>
            <a:r>
              <a:rPr lang="en-US" sz="2800" b="1" dirty="0" err="1">
                <a:latin typeface="Calibri" charset="0"/>
              </a:rPr>
              <a:t>Wandle</a:t>
            </a:r>
            <a:r>
              <a:rPr lang="en-US" sz="2800" b="1" dirty="0">
                <a:latin typeface="Calibri" charset="0"/>
              </a:rPr>
              <a:t>’</a:t>
            </a:r>
            <a:r>
              <a:rPr lang="en-US" sz="2800" dirty="0">
                <a:latin typeface="Calibri" charset="0"/>
              </a:rPr>
              <a:t> as our teaching resource.</a:t>
            </a:r>
            <a:endParaRPr lang="en-GB" sz="2800" dirty="0">
              <a:latin typeface="Calibri" charset="0"/>
            </a:endParaRPr>
          </a:p>
          <a:p>
            <a:pPr eaLnBrk="1" hangingPunct="1">
              <a:buFontTx/>
              <a:buNone/>
            </a:pPr>
            <a:endParaRPr lang="en-US" sz="2800" dirty="0">
              <a:latin typeface="Calibri" charset="0"/>
            </a:endParaRPr>
          </a:p>
          <a:p>
            <a:pPr eaLnBrk="1" hangingPunct="1"/>
            <a:endParaRPr lang="en-GB" dirty="0">
              <a:latin typeface="Calibri"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051050" y="428625"/>
            <a:ext cx="6450013"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4000" dirty="0">
                <a:latin typeface="Tahoma" charset="0"/>
                <a:cs typeface="Tahoma" charset="0"/>
              </a:rPr>
              <a:t>Phase 1 </a:t>
            </a:r>
            <a:r>
              <a:rPr lang="en-US" sz="4000" dirty="0">
                <a:latin typeface="Tahoma" charset="0"/>
                <a:cs typeface="Tahoma" charset="0"/>
              </a:rPr>
              <a:t>–</a:t>
            </a:r>
            <a:r>
              <a:rPr lang="en-GB" sz="4000" dirty="0">
                <a:latin typeface="Tahoma" charset="0"/>
                <a:cs typeface="Tahoma" charset="0"/>
              </a:rPr>
              <a:t> </a:t>
            </a:r>
            <a:r>
              <a:rPr lang="en-GB" sz="3200" dirty="0">
                <a:latin typeface="Tahoma" charset="0"/>
                <a:cs typeface="Tahoma" charset="0"/>
              </a:rPr>
              <a:t>Nursery and </a:t>
            </a:r>
          </a:p>
          <a:p>
            <a:pPr algn="ctr"/>
            <a:r>
              <a:rPr lang="en-GB" sz="3200" dirty="0">
                <a:latin typeface="Tahoma" charset="0"/>
                <a:cs typeface="Tahoma" charset="0"/>
              </a:rPr>
              <a:t>throughout school</a:t>
            </a:r>
          </a:p>
          <a:p>
            <a:pPr algn="ctr"/>
            <a:endParaRPr lang="en-GB" sz="3200" dirty="0">
              <a:latin typeface="Tahoma" charset="0"/>
              <a:cs typeface="Tahoma" charset="0"/>
            </a:endParaRPr>
          </a:p>
          <a:p>
            <a:pPr algn="ctr"/>
            <a:endParaRPr lang="en-GB" sz="3200" dirty="0">
              <a:latin typeface="Tahoma" charset="0"/>
              <a:cs typeface="Tahoma" charset="0"/>
            </a:endParaRPr>
          </a:p>
          <a:p>
            <a:pPr algn="ctr"/>
            <a:endParaRPr lang="en-GB" sz="3200" dirty="0">
              <a:latin typeface="Tahoma" charset="0"/>
              <a:cs typeface="Tahoma" charset="0"/>
            </a:endParaRPr>
          </a:p>
          <a:p>
            <a:pPr algn="ctr"/>
            <a:endParaRPr lang="en-GB" sz="4000" dirty="0">
              <a:latin typeface="Tahoma" charset="0"/>
              <a:cs typeface="Tahoma" charset="0"/>
            </a:endParaRPr>
          </a:p>
          <a:p>
            <a:pPr algn="ctr"/>
            <a:endParaRPr lang="en-GB" sz="4000" dirty="0">
              <a:latin typeface="Tahoma" charset="0"/>
              <a:cs typeface="Tahoma" charset="0"/>
            </a:endParaRPr>
          </a:p>
          <a:p>
            <a:pPr algn="ctr"/>
            <a:endParaRPr lang="en-GB" sz="4000" dirty="0">
              <a:latin typeface="Tahoma" charset="0"/>
              <a:cs typeface="Tahoma" charset="0"/>
            </a:endParaRPr>
          </a:p>
        </p:txBody>
      </p:sp>
      <p:sp>
        <p:nvSpPr>
          <p:cNvPr id="7" name="TextBox 2"/>
          <p:cNvSpPr txBox="1">
            <a:spLocks noChangeArrowheads="1"/>
          </p:cNvSpPr>
          <p:nvPr/>
        </p:nvSpPr>
        <p:spPr bwMode="auto">
          <a:xfrm>
            <a:off x="2089150" y="1484313"/>
            <a:ext cx="6269038" cy="6494084"/>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defRPr/>
            </a:pPr>
            <a:r>
              <a:rPr lang="en-GB" sz="2800" dirty="0">
                <a:latin typeface="+mn-lt"/>
                <a:ea typeface="+mn-ea"/>
              </a:rPr>
              <a:t>Taught through speaking and listening activities</a:t>
            </a:r>
          </a:p>
          <a:p>
            <a:pPr marL="457200" indent="-457200" eaLnBrk="1" hangingPunct="1">
              <a:buFont typeface="Arial"/>
              <a:buChar char="•"/>
              <a:defRPr/>
            </a:pPr>
            <a:r>
              <a:rPr lang="en-GB" sz="2400" dirty="0">
                <a:latin typeface="+mn-lt"/>
                <a:ea typeface="+mn-ea"/>
              </a:rPr>
              <a:t>Split into 7 aspects:</a:t>
            </a:r>
          </a:p>
          <a:p>
            <a:pPr marL="457200" indent="-457200" eaLnBrk="1" hangingPunct="1">
              <a:buFont typeface="+mj-lt"/>
              <a:buAutoNum type="arabicPeriod"/>
              <a:defRPr/>
            </a:pPr>
            <a:r>
              <a:rPr lang="en-GB" sz="2400" dirty="0">
                <a:latin typeface="+mn-lt"/>
                <a:ea typeface="+mn-ea"/>
              </a:rPr>
              <a:t> General sound </a:t>
            </a:r>
            <a:r>
              <a:rPr lang="en-GB" sz="2400" dirty="0" err="1">
                <a:latin typeface="+mn-lt"/>
                <a:ea typeface="+mn-ea"/>
              </a:rPr>
              <a:t>discimination</a:t>
            </a:r>
            <a:r>
              <a:rPr lang="en-GB" sz="2400" dirty="0">
                <a:latin typeface="+mn-lt"/>
                <a:ea typeface="+mn-ea"/>
              </a:rPr>
              <a:t> </a:t>
            </a:r>
            <a:r>
              <a:rPr lang="en-US" sz="2400" dirty="0">
                <a:latin typeface="+mn-lt"/>
                <a:ea typeface="+mn-ea"/>
              </a:rPr>
              <a:t>–</a:t>
            </a:r>
            <a:r>
              <a:rPr lang="en-GB" sz="2400" dirty="0">
                <a:latin typeface="+mn-lt"/>
                <a:ea typeface="+mn-ea"/>
              </a:rPr>
              <a:t> environmental.</a:t>
            </a:r>
          </a:p>
          <a:p>
            <a:pPr marL="457200" indent="-457200" eaLnBrk="1" hangingPunct="1">
              <a:buFont typeface="+mj-lt"/>
              <a:buAutoNum type="arabicPeriod"/>
              <a:defRPr/>
            </a:pPr>
            <a:r>
              <a:rPr lang="en-GB" sz="2400" dirty="0">
                <a:latin typeface="+mn-lt"/>
                <a:ea typeface="+mn-ea"/>
              </a:rPr>
              <a:t>General sound </a:t>
            </a:r>
            <a:r>
              <a:rPr lang="en-GB" sz="2400" dirty="0" err="1">
                <a:latin typeface="+mn-lt"/>
                <a:ea typeface="+mn-ea"/>
              </a:rPr>
              <a:t>discrimation</a:t>
            </a:r>
            <a:r>
              <a:rPr lang="en-GB" sz="2400" dirty="0">
                <a:latin typeface="+mn-lt"/>
                <a:ea typeface="+mn-ea"/>
              </a:rPr>
              <a:t> </a:t>
            </a:r>
            <a:r>
              <a:rPr lang="en-US" sz="2400" dirty="0">
                <a:latin typeface="+mn-lt"/>
                <a:ea typeface="+mn-ea"/>
              </a:rPr>
              <a:t>–</a:t>
            </a:r>
            <a:r>
              <a:rPr lang="en-GB" sz="2400" dirty="0">
                <a:latin typeface="+mn-lt"/>
                <a:ea typeface="+mn-ea"/>
              </a:rPr>
              <a:t> instrumental.</a:t>
            </a:r>
          </a:p>
          <a:p>
            <a:pPr marL="457200" indent="-457200" eaLnBrk="1" hangingPunct="1">
              <a:buFont typeface="+mj-lt"/>
              <a:buAutoNum type="arabicPeriod"/>
              <a:defRPr/>
            </a:pPr>
            <a:r>
              <a:rPr lang="en-GB" sz="2400" dirty="0">
                <a:latin typeface="+mn-lt"/>
                <a:ea typeface="+mn-ea"/>
              </a:rPr>
              <a:t>General sound discrimination </a:t>
            </a:r>
            <a:r>
              <a:rPr lang="en-US" sz="2400" dirty="0">
                <a:latin typeface="+mn-lt"/>
                <a:ea typeface="+mn-ea"/>
              </a:rPr>
              <a:t>–</a:t>
            </a:r>
            <a:r>
              <a:rPr lang="en-GB" sz="2400" dirty="0">
                <a:latin typeface="+mn-lt"/>
                <a:ea typeface="+mn-ea"/>
              </a:rPr>
              <a:t> body.</a:t>
            </a:r>
          </a:p>
          <a:p>
            <a:pPr marL="457200" indent="-457200" eaLnBrk="1" hangingPunct="1">
              <a:buFont typeface="+mj-lt"/>
              <a:buAutoNum type="arabicPeriod"/>
              <a:defRPr/>
            </a:pPr>
            <a:r>
              <a:rPr lang="en-GB" sz="2400" dirty="0">
                <a:latin typeface="+mn-lt"/>
                <a:ea typeface="+mn-ea"/>
              </a:rPr>
              <a:t>Rhythm &amp; rhyme.</a:t>
            </a:r>
          </a:p>
          <a:p>
            <a:pPr marL="457200" indent="-457200" eaLnBrk="1" hangingPunct="1">
              <a:buFont typeface="+mj-lt"/>
              <a:buAutoNum type="arabicPeriod"/>
              <a:defRPr/>
            </a:pPr>
            <a:r>
              <a:rPr lang="en-GB" sz="2400" dirty="0">
                <a:latin typeface="+mn-lt"/>
                <a:ea typeface="+mn-ea"/>
              </a:rPr>
              <a:t>Alliteration (e.g. silly sausages sizzle slowly).</a:t>
            </a:r>
          </a:p>
          <a:p>
            <a:pPr marL="457200" indent="-457200" eaLnBrk="1" hangingPunct="1">
              <a:buFont typeface="+mj-lt"/>
              <a:buAutoNum type="arabicPeriod"/>
              <a:defRPr/>
            </a:pPr>
            <a:r>
              <a:rPr lang="en-GB" sz="2400" dirty="0">
                <a:latin typeface="+mn-lt"/>
                <a:ea typeface="+mn-ea"/>
              </a:rPr>
              <a:t>Make your own voice sounds (e.g. going down a slide/ keep everyone quiet/ buzz like a bee).</a:t>
            </a:r>
          </a:p>
          <a:p>
            <a:pPr marL="457200" indent="-457200" eaLnBrk="1" hangingPunct="1">
              <a:buFont typeface="+mj-lt"/>
              <a:buAutoNum type="arabicPeriod"/>
              <a:defRPr/>
            </a:pPr>
            <a:r>
              <a:rPr lang="en-GB" sz="2400" dirty="0">
                <a:latin typeface="+mn-lt"/>
                <a:ea typeface="+mn-ea"/>
              </a:rPr>
              <a:t>Oral blending (ready to read) &amp; segmenting (ready to write).</a:t>
            </a:r>
          </a:p>
          <a:p>
            <a:pPr eaLnBrk="1" hangingPunct="1">
              <a:defRPr/>
            </a:pPr>
            <a:endParaRPr lang="en-GB" sz="2400" dirty="0">
              <a:latin typeface="+mn-lt"/>
              <a:ea typeface="+mn-ea"/>
            </a:endParaRPr>
          </a:p>
          <a:p>
            <a:pPr eaLnBrk="1" hangingPunct="1">
              <a:buFont typeface="Arial" pitchFamily="34" charset="0"/>
              <a:buChar char="•"/>
              <a:defRPr/>
            </a:pPr>
            <a:endParaRPr lang="en-GB" sz="2400" dirty="0">
              <a:latin typeface="+mn-lt"/>
              <a:ea typeface="+mn-ea"/>
            </a:endParaRPr>
          </a:p>
          <a:p>
            <a:pPr eaLnBrk="1" hangingPunct="1">
              <a:defRPr/>
            </a:pPr>
            <a:endParaRPr lang="en-GB" sz="2400" dirty="0">
              <a:latin typeface="+mn-lt"/>
              <a:ea typeface="+mn-ea"/>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2195513" y="260350"/>
            <a:ext cx="6502400" cy="1143000"/>
          </a:xfrm>
        </p:spPr>
        <p:txBody>
          <a:bodyPr/>
          <a:lstStyle/>
          <a:p>
            <a:pPr eaLnBrk="1" hangingPunct="1"/>
            <a:r>
              <a:rPr lang="en-GB" sz="4000" dirty="0">
                <a:latin typeface="Tahoma" charset="0"/>
                <a:cs typeface="Tahoma" charset="0"/>
              </a:rPr>
              <a:t>Phase 2 - Reception</a:t>
            </a:r>
          </a:p>
        </p:txBody>
      </p:sp>
      <p:sp>
        <p:nvSpPr>
          <p:cNvPr id="28675" name="Content Placeholder 2"/>
          <p:cNvSpPr>
            <a:spLocks noGrp="1"/>
          </p:cNvSpPr>
          <p:nvPr>
            <p:ph idx="1"/>
          </p:nvPr>
        </p:nvSpPr>
        <p:spPr>
          <a:xfrm>
            <a:off x="2268538" y="1341438"/>
            <a:ext cx="6500812" cy="4983162"/>
          </a:xfrm>
        </p:spPr>
        <p:txBody>
          <a:bodyPr/>
          <a:lstStyle/>
          <a:p>
            <a:pPr eaLnBrk="1" hangingPunct="1"/>
            <a:r>
              <a:rPr lang="en-GB" sz="2500" dirty="0">
                <a:latin typeface="Calibri" charset="0"/>
              </a:rPr>
              <a:t>In this phase children will continue practising what they have learned from phase 1, including ‘sound-talk’. They will also be taught the phonemes (</a:t>
            </a:r>
            <a:r>
              <a:rPr lang="en-GB" sz="2500" i="1" dirty="0">
                <a:latin typeface="Calibri" charset="0"/>
              </a:rPr>
              <a:t>sounds</a:t>
            </a:r>
            <a:r>
              <a:rPr lang="en-GB" sz="2500" dirty="0">
                <a:latin typeface="Calibri" charset="0"/>
              </a:rPr>
              <a:t>) for a number of graphemes (</a:t>
            </a:r>
            <a:r>
              <a:rPr lang="en-GB" sz="2500" i="1" dirty="0">
                <a:latin typeface="Calibri" charset="0"/>
              </a:rPr>
              <a:t>letters</a:t>
            </a:r>
            <a:r>
              <a:rPr lang="en-GB" sz="2500" dirty="0">
                <a:latin typeface="Calibri" charset="0"/>
              </a:rPr>
              <a:t>).</a:t>
            </a:r>
          </a:p>
          <a:p>
            <a:pPr eaLnBrk="1" hangingPunct="1"/>
            <a:endParaRPr lang="en-GB" sz="2500" dirty="0">
              <a:latin typeface="Calibri" charset="0"/>
            </a:endParaRPr>
          </a:p>
          <a:p>
            <a:pPr eaLnBrk="1" hangingPunct="1"/>
            <a:endParaRPr lang="en-GB" sz="2500" dirty="0">
              <a:latin typeface="Calibri" charset="0"/>
            </a:endParaRPr>
          </a:p>
          <a:p>
            <a:pPr eaLnBrk="1" hangingPunct="1"/>
            <a:r>
              <a:rPr lang="en-GB" sz="2500" dirty="0">
                <a:latin typeface="Calibri" charset="0"/>
              </a:rPr>
              <a:t>This phase teaches blending to read &amp; segmenting to spell.</a:t>
            </a:r>
          </a:p>
          <a:p>
            <a:pPr eaLnBrk="1" hangingPunct="1"/>
            <a:endParaRPr lang="en-GB" sz="2500" b="1" dirty="0">
              <a:latin typeface="Calibri"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Title 2"/>
          <p:cNvSpPr txBox="1">
            <a:spLocks/>
          </p:cNvSpPr>
          <p:nvPr/>
        </p:nvSpPr>
        <p:spPr bwMode="auto">
          <a:xfrm>
            <a:off x="2268538" y="341313"/>
            <a:ext cx="65817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4000">
                <a:latin typeface="Tahoma" charset="0"/>
                <a:cs typeface="Tahoma" charset="0"/>
              </a:rPr>
              <a:t>Phase 2</a:t>
            </a:r>
          </a:p>
        </p:txBody>
      </p:sp>
      <p:sp>
        <p:nvSpPr>
          <p:cNvPr id="29699" name="Content Placeholder 1"/>
          <p:cNvSpPr txBox="1">
            <a:spLocks/>
          </p:cNvSpPr>
          <p:nvPr/>
        </p:nvSpPr>
        <p:spPr bwMode="auto">
          <a:xfrm>
            <a:off x="2257425" y="1371600"/>
            <a:ext cx="6581775"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spcBef>
                <a:spcPct val="20000"/>
              </a:spcBef>
              <a:buFont typeface="Arial" charset="0"/>
              <a:buChar char="•"/>
            </a:pPr>
            <a:r>
              <a:rPr lang="en-GB" sz="2800" dirty="0"/>
              <a:t>Sounds are introduced in sets</a:t>
            </a:r>
          </a:p>
          <a:p>
            <a:pPr marL="342900" indent="-342900">
              <a:spcBef>
                <a:spcPct val="20000"/>
              </a:spcBef>
              <a:buFont typeface="Wingdings" charset="0"/>
              <a:buChar char="v"/>
            </a:pPr>
            <a:endParaRPr lang="en-GB" sz="2800" dirty="0"/>
          </a:p>
          <a:p>
            <a:pPr marL="342900" indent="-342900">
              <a:spcBef>
                <a:spcPct val="20000"/>
              </a:spcBef>
              <a:buFont typeface="Wingdings" charset="0"/>
              <a:buChar char="v"/>
            </a:pPr>
            <a:r>
              <a:rPr lang="en-GB" sz="2800" dirty="0"/>
              <a:t>Set 1:  s a t p</a:t>
            </a:r>
          </a:p>
          <a:p>
            <a:pPr marL="342900" indent="-342900">
              <a:spcBef>
                <a:spcPct val="20000"/>
              </a:spcBef>
              <a:buFont typeface="Wingdings" charset="0"/>
              <a:buChar char="v"/>
            </a:pPr>
            <a:r>
              <a:rPr lang="en-GB" sz="2800" dirty="0"/>
              <a:t>Set 2:  </a:t>
            </a:r>
            <a:r>
              <a:rPr lang="en-GB" sz="2800" dirty="0" err="1"/>
              <a:t>i</a:t>
            </a:r>
            <a:r>
              <a:rPr lang="en-GB" sz="2800" dirty="0"/>
              <a:t> n m d </a:t>
            </a:r>
          </a:p>
          <a:p>
            <a:pPr marL="342900" indent="-342900">
              <a:spcBef>
                <a:spcPct val="20000"/>
              </a:spcBef>
              <a:buFont typeface="Wingdings" charset="0"/>
              <a:buChar char="v"/>
            </a:pPr>
            <a:r>
              <a:rPr lang="en-GB" sz="2800" dirty="0"/>
              <a:t>Set 3:  g o c k</a:t>
            </a:r>
          </a:p>
          <a:p>
            <a:pPr marL="342900" indent="-342900">
              <a:spcBef>
                <a:spcPct val="20000"/>
              </a:spcBef>
              <a:buFont typeface="Wingdings" charset="0"/>
              <a:buChar char="v"/>
            </a:pPr>
            <a:r>
              <a:rPr lang="en-GB" sz="2800" dirty="0"/>
              <a:t>Set 4:  </a:t>
            </a:r>
            <a:r>
              <a:rPr lang="en-GB" sz="2800" dirty="0" err="1"/>
              <a:t>ck</a:t>
            </a:r>
            <a:r>
              <a:rPr lang="en-GB" sz="2800" dirty="0"/>
              <a:t> e u r</a:t>
            </a:r>
          </a:p>
          <a:p>
            <a:pPr marL="342900" indent="-342900">
              <a:spcBef>
                <a:spcPct val="20000"/>
              </a:spcBef>
              <a:buFont typeface="Wingdings" charset="0"/>
              <a:buChar char="v"/>
            </a:pPr>
            <a:r>
              <a:rPr lang="en-GB" sz="2800" dirty="0"/>
              <a:t>Set 5:  h b f </a:t>
            </a:r>
            <a:r>
              <a:rPr lang="en-GB" sz="2800" dirty="0" err="1"/>
              <a:t>ff</a:t>
            </a:r>
            <a:r>
              <a:rPr lang="en-GB" sz="2800" dirty="0"/>
              <a:t> l </a:t>
            </a:r>
            <a:r>
              <a:rPr lang="en-GB" sz="2800" dirty="0" err="1"/>
              <a:t>ll</a:t>
            </a:r>
            <a:r>
              <a:rPr lang="en-GB" sz="2800" dirty="0"/>
              <a:t> </a:t>
            </a:r>
            <a:r>
              <a:rPr lang="en-GB" sz="2800" dirty="0" err="1"/>
              <a:t>ss</a:t>
            </a:r>
            <a:endParaRPr lang="en-GB" sz="2800" dirty="0"/>
          </a:p>
          <a:p>
            <a:pPr marL="457200" indent="-457200">
              <a:spcBef>
                <a:spcPct val="20000"/>
              </a:spcBef>
              <a:buFont typeface="Arial"/>
              <a:buChar char="•"/>
            </a:pPr>
            <a:r>
              <a:rPr lang="en-GB" sz="2800" dirty="0"/>
              <a:t>Vowel consonant (VC) &amp; consonant vowel consonant (CVC) words.</a:t>
            </a:r>
          </a:p>
          <a:p>
            <a:pPr marL="457200" indent="-457200">
              <a:spcBef>
                <a:spcPct val="20000"/>
              </a:spcBef>
              <a:buFont typeface="Arial"/>
              <a:buChar char="•"/>
            </a:pPr>
            <a:r>
              <a:rPr lang="en-GB" sz="2800" dirty="0"/>
              <a:t>Learning to read some tricky words: </a:t>
            </a:r>
            <a:r>
              <a:rPr lang="en-GB" sz="2800" b="1" dirty="0"/>
              <a:t>the</a:t>
            </a:r>
            <a:r>
              <a:rPr lang="en-GB" sz="2800" dirty="0"/>
              <a:t> </a:t>
            </a:r>
            <a:r>
              <a:rPr lang="en-GB" sz="2800" b="1" dirty="0"/>
              <a:t>to  I  no  go  into</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404813"/>
            <a:ext cx="8229600" cy="1143000"/>
          </a:xfrm>
        </p:spPr>
        <p:txBody>
          <a:bodyPr rtlCol="0">
            <a:normAutofit fontScale="90000"/>
          </a:bodyPr>
          <a:lstStyle/>
          <a:p>
            <a:pPr eaLnBrk="1" fontAlgn="auto" hangingPunct="1">
              <a:spcAft>
                <a:spcPts val="0"/>
              </a:spcAft>
              <a:defRPr/>
            </a:pPr>
            <a:r>
              <a:rPr lang="en-GB" dirty="0">
                <a:ea typeface="Tahoma" pitchFamily="34" charset="0"/>
              </a:rPr>
              <a:t>Children can now begin to form real words</a:t>
            </a:r>
          </a:p>
        </p:txBody>
      </p:sp>
      <p:sp>
        <p:nvSpPr>
          <p:cNvPr id="30723" name="Content Placeholder 1"/>
          <p:cNvSpPr>
            <a:spLocks noGrp="1"/>
          </p:cNvSpPr>
          <p:nvPr>
            <p:ph idx="1"/>
          </p:nvPr>
        </p:nvSpPr>
        <p:spPr>
          <a:xfrm>
            <a:off x="468313" y="1557338"/>
            <a:ext cx="8229600" cy="4267200"/>
          </a:xfrm>
        </p:spPr>
        <p:txBody>
          <a:bodyPr/>
          <a:lstStyle/>
          <a:p>
            <a:pPr eaLnBrk="1" hangingPunct="1"/>
            <a:endParaRPr lang="en-GB" sz="3200" dirty="0">
              <a:latin typeface="Calibri" charset="0"/>
            </a:endParaRPr>
          </a:p>
          <a:p>
            <a:pPr algn="ctr" eaLnBrk="1" hangingPunct="1">
              <a:buFont typeface="Wingdings 3" charset="0"/>
              <a:buNone/>
            </a:pPr>
            <a:r>
              <a:rPr lang="en-GB" sz="3200" dirty="0">
                <a:latin typeface="Calibri" charset="0"/>
              </a:rPr>
              <a:t>s  a  t  p  </a:t>
            </a:r>
            <a:r>
              <a:rPr lang="en-GB" sz="3200" dirty="0" err="1">
                <a:latin typeface="Calibri" charset="0"/>
              </a:rPr>
              <a:t>i</a:t>
            </a:r>
            <a:r>
              <a:rPr lang="en-GB" sz="3200" dirty="0">
                <a:latin typeface="Calibri" charset="0"/>
              </a:rPr>
              <a:t>  n  m  d </a:t>
            </a:r>
          </a:p>
          <a:p>
            <a:pPr eaLnBrk="1" hangingPunct="1">
              <a:buFont typeface="Wingdings 3" charset="0"/>
              <a:buNone/>
            </a:pPr>
            <a:endParaRPr lang="en-GB" sz="3200" dirty="0">
              <a:latin typeface="Calibri" charset="0"/>
            </a:endParaRPr>
          </a:p>
          <a:p>
            <a:pPr eaLnBrk="1" hangingPunct="1">
              <a:buFont typeface="Wingdings 3" charset="0"/>
              <a:buNone/>
            </a:pPr>
            <a:r>
              <a:rPr lang="en-GB" sz="3200" dirty="0">
                <a:latin typeface="Calibri" charset="0"/>
              </a:rPr>
              <a:t>Make as many consonant vowel consonant (CVC) &amp; vowel consonant (VC) words as you can!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2124075" y="115888"/>
            <a:ext cx="6573838" cy="1143000"/>
          </a:xfrm>
        </p:spPr>
        <p:txBody>
          <a:bodyPr/>
          <a:lstStyle/>
          <a:p>
            <a:pPr eaLnBrk="1" hangingPunct="1"/>
            <a:r>
              <a:rPr lang="en-GB" sz="4000" dirty="0">
                <a:latin typeface="Tahoma" charset="0"/>
                <a:cs typeface="Tahoma" charset="0"/>
              </a:rPr>
              <a:t>Phase 3 - Reception</a:t>
            </a:r>
          </a:p>
        </p:txBody>
      </p:sp>
      <p:sp>
        <p:nvSpPr>
          <p:cNvPr id="31747" name="Content Placeholder 2"/>
          <p:cNvSpPr>
            <a:spLocks noGrp="1"/>
          </p:cNvSpPr>
          <p:nvPr>
            <p:ph idx="1"/>
          </p:nvPr>
        </p:nvSpPr>
        <p:spPr>
          <a:xfrm>
            <a:off x="2195513" y="1196975"/>
            <a:ext cx="6573837" cy="4267200"/>
          </a:xfrm>
        </p:spPr>
        <p:txBody>
          <a:bodyPr/>
          <a:lstStyle/>
          <a:p>
            <a:pPr eaLnBrk="1" hangingPunct="1">
              <a:buFont typeface="Arial" charset="0"/>
              <a:buNone/>
            </a:pPr>
            <a:r>
              <a:rPr lang="en-GB" sz="2500">
                <a:latin typeface="Calibri" charset="0"/>
              </a:rPr>
              <a:t>	The purpose of this phase is to:</a:t>
            </a:r>
          </a:p>
          <a:p>
            <a:pPr lvl="1" eaLnBrk="1" hangingPunct="1">
              <a:buFont typeface="Arial" charset="0"/>
              <a:buChar char="•"/>
            </a:pPr>
            <a:r>
              <a:rPr lang="en-GB" sz="2500">
                <a:latin typeface="Calibri" charset="0"/>
              </a:rPr>
              <a:t>teach more graphemes, most of which are made of two letters, for example, ‘</a:t>
            </a:r>
            <a:r>
              <a:rPr lang="en-GB" sz="2500" b="1">
                <a:latin typeface="Calibri" charset="0"/>
              </a:rPr>
              <a:t>oa</a:t>
            </a:r>
            <a:r>
              <a:rPr lang="en-GB" sz="2500">
                <a:latin typeface="Calibri" charset="0"/>
              </a:rPr>
              <a:t>’ as in </a:t>
            </a:r>
            <a:r>
              <a:rPr lang="en-GB" sz="2500" b="1">
                <a:latin typeface="Calibri" charset="0"/>
              </a:rPr>
              <a:t>boat</a:t>
            </a:r>
            <a:endParaRPr lang="en-GB" sz="2500">
              <a:latin typeface="Calibri" charset="0"/>
            </a:endParaRPr>
          </a:p>
          <a:p>
            <a:pPr lvl="1" eaLnBrk="1" hangingPunct="1">
              <a:buFont typeface="Arial" charset="0"/>
              <a:buChar char="•"/>
            </a:pPr>
            <a:r>
              <a:rPr lang="en-GB" sz="2500">
                <a:latin typeface="Calibri" charset="0"/>
              </a:rPr>
              <a:t>practise blending and segmenting a wider set of CVC words, for example, </a:t>
            </a:r>
            <a:r>
              <a:rPr lang="en-GB" sz="2500" b="1">
                <a:latin typeface="Calibri" charset="0"/>
              </a:rPr>
              <a:t>fizz</a:t>
            </a:r>
            <a:r>
              <a:rPr lang="en-GB" sz="2500">
                <a:latin typeface="Calibri" charset="0"/>
              </a:rPr>
              <a:t>, </a:t>
            </a:r>
            <a:r>
              <a:rPr lang="en-GB" sz="2500" b="1">
                <a:latin typeface="Calibri" charset="0"/>
              </a:rPr>
              <a:t>chip</a:t>
            </a:r>
            <a:r>
              <a:rPr lang="en-GB" sz="2500">
                <a:latin typeface="Calibri" charset="0"/>
              </a:rPr>
              <a:t>, </a:t>
            </a:r>
            <a:r>
              <a:rPr lang="en-GB" sz="2500" b="1">
                <a:latin typeface="Calibri" charset="0"/>
              </a:rPr>
              <a:t>sheep</a:t>
            </a:r>
            <a:r>
              <a:rPr lang="en-GB" sz="2500">
                <a:latin typeface="Calibri" charset="0"/>
              </a:rPr>
              <a:t>, </a:t>
            </a:r>
            <a:r>
              <a:rPr lang="en-GB" sz="2500" b="1">
                <a:latin typeface="Calibri" charset="0"/>
              </a:rPr>
              <a:t>light</a:t>
            </a:r>
            <a:endParaRPr lang="en-GB" sz="2500">
              <a:latin typeface="Calibri" charset="0"/>
            </a:endParaRPr>
          </a:p>
          <a:p>
            <a:pPr lvl="1" eaLnBrk="1" hangingPunct="1">
              <a:buFont typeface="Arial" charset="0"/>
              <a:buChar char="•"/>
            </a:pPr>
            <a:r>
              <a:rPr lang="en-GB" sz="2500">
                <a:latin typeface="Calibri" charset="0"/>
              </a:rPr>
              <a:t>learn all letter names and begin to form them correctly</a:t>
            </a:r>
          </a:p>
          <a:p>
            <a:pPr lvl="1" eaLnBrk="1" hangingPunct="1">
              <a:buFont typeface="Arial" charset="0"/>
              <a:buChar char="•"/>
            </a:pPr>
            <a:r>
              <a:rPr lang="en-GB" sz="2500">
                <a:latin typeface="Calibri" charset="0"/>
              </a:rPr>
              <a:t>read more tricky words and begin to spell some of them</a:t>
            </a:r>
          </a:p>
          <a:p>
            <a:pPr lvl="1" eaLnBrk="1" hangingPunct="1">
              <a:buFont typeface="Arial" charset="0"/>
              <a:buChar char="•"/>
            </a:pPr>
            <a:r>
              <a:rPr lang="en-GB" sz="2500">
                <a:latin typeface="Calibri" charset="0"/>
              </a:rPr>
              <a:t>read and write words in phrases and sentences</a:t>
            </a:r>
            <a:r>
              <a:rPr lang="en-GB" sz="2100">
                <a:latin typeface="Calibri" charset="0"/>
              </a:rPr>
              <a:t>.</a:t>
            </a:r>
          </a:p>
          <a:p>
            <a:pPr eaLnBrk="1" hangingPunct="1">
              <a:buFont typeface="Arial" charset="0"/>
              <a:buNone/>
            </a:pPr>
            <a:r>
              <a:rPr lang="en-GB" sz="2500">
                <a:latin typeface="Calibri" charset="0"/>
              </a:rPr>
              <a:t>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le 1"/>
          <p:cNvSpPr txBox="1">
            <a:spLocks/>
          </p:cNvSpPr>
          <p:nvPr/>
        </p:nvSpPr>
        <p:spPr bwMode="auto">
          <a:xfrm>
            <a:off x="2124075" y="-171450"/>
            <a:ext cx="66452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4000" dirty="0">
                <a:latin typeface="Tahoma" charset="0"/>
                <a:cs typeface="Tahoma" charset="0"/>
              </a:rPr>
              <a:t>Phase 4 </a:t>
            </a:r>
            <a:r>
              <a:rPr lang="en-US" sz="4000" dirty="0">
                <a:latin typeface="Tahoma" charset="0"/>
                <a:cs typeface="Tahoma" charset="0"/>
              </a:rPr>
              <a:t>–</a:t>
            </a:r>
            <a:r>
              <a:rPr lang="en-GB" sz="4000" dirty="0">
                <a:latin typeface="Tahoma" charset="0"/>
                <a:cs typeface="Tahoma" charset="0"/>
              </a:rPr>
              <a:t> Reception</a:t>
            </a:r>
          </a:p>
        </p:txBody>
      </p:sp>
      <p:sp>
        <p:nvSpPr>
          <p:cNvPr id="7" name="Content Placeholder 2"/>
          <p:cNvSpPr txBox="1">
            <a:spLocks/>
          </p:cNvSpPr>
          <p:nvPr/>
        </p:nvSpPr>
        <p:spPr bwMode="auto">
          <a:xfrm>
            <a:off x="2044700" y="765175"/>
            <a:ext cx="6919913" cy="5688013"/>
          </a:xfrm>
          <a:prstGeom prst="rect">
            <a:avLst/>
          </a:prstGeom>
          <a:noFill/>
          <a:ln w="9525">
            <a:noFill/>
            <a:miter lim="800000"/>
            <a:headEnd/>
            <a:tailEnd/>
          </a:ln>
        </p:spPr>
        <p:txBody>
          <a:bodyPr>
            <a:normAutofit/>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lnSpc>
                <a:spcPct val="80000"/>
              </a:lnSpc>
              <a:spcBef>
                <a:spcPct val="20000"/>
              </a:spcBef>
              <a:buFont typeface="Arial" charset="0"/>
              <a:buChar char="•"/>
            </a:pPr>
            <a:r>
              <a:rPr lang="en-GB" dirty="0"/>
              <a:t>Children continue to practise previously learned graphemes and phonemes and learn how to read and write:</a:t>
            </a:r>
          </a:p>
          <a:p>
            <a:pPr marL="342900" indent="-342900">
              <a:lnSpc>
                <a:spcPct val="80000"/>
              </a:lnSpc>
              <a:spcBef>
                <a:spcPct val="20000"/>
              </a:spcBef>
              <a:buFont typeface="Arial" charset="0"/>
              <a:buChar char="•"/>
            </a:pPr>
            <a:endParaRPr lang="en-GB" dirty="0"/>
          </a:p>
          <a:p>
            <a:pPr marL="609600" indent="-609600" eaLnBrk="1" hangingPunct="1">
              <a:lnSpc>
                <a:spcPct val="80000"/>
              </a:lnSpc>
            </a:pPr>
            <a:r>
              <a:rPr lang="en-GB" dirty="0">
                <a:latin typeface="Arial" charset="0"/>
              </a:rPr>
              <a:t>No further sounds taught at this phase.</a:t>
            </a:r>
          </a:p>
          <a:p>
            <a:pPr marL="609600" indent="-609600" eaLnBrk="1" hangingPunct="1">
              <a:lnSpc>
                <a:spcPct val="80000"/>
              </a:lnSpc>
              <a:buFontTx/>
              <a:buNone/>
            </a:pPr>
            <a:endParaRPr lang="en-GB" dirty="0">
              <a:latin typeface="Arial" charset="0"/>
            </a:endParaRPr>
          </a:p>
          <a:p>
            <a:pPr marL="609600" indent="-609600" eaLnBrk="1" hangingPunct="1">
              <a:lnSpc>
                <a:spcPct val="80000"/>
              </a:lnSpc>
            </a:pPr>
            <a:r>
              <a:rPr lang="en-GB" dirty="0">
                <a:latin typeface="Arial" charset="0"/>
              </a:rPr>
              <a:t>Reading &amp; spelling words containing adjacent consonants e.g. </a:t>
            </a:r>
            <a:r>
              <a:rPr lang="en-GB" b="1" dirty="0">
                <a:latin typeface="Arial" charset="0"/>
              </a:rPr>
              <a:t>crunch, float, groan</a:t>
            </a:r>
            <a:r>
              <a:rPr lang="en-GB" dirty="0">
                <a:latin typeface="Arial" charset="0"/>
              </a:rPr>
              <a:t>.</a:t>
            </a:r>
          </a:p>
          <a:p>
            <a:pPr marL="609600" indent="-609600" eaLnBrk="1" hangingPunct="1">
              <a:lnSpc>
                <a:spcPct val="80000"/>
              </a:lnSpc>
            </a:pPr>
            <a:endParaRPr lang="en-GB" dirty="0">
              <a:latin typeface="Arial" charset="0"/>
            </a:endParaRPr>
          </a:p>
          <a:p>
            <a:pPr marL="342900" indent="-342900">
              <a:lnSpc>
                <a:spcPct val="80000"/>
              </a:lnSpc>
              <a:spcBef>
                <a:spcPct val="20000"/>
              </a:spcBef>
              <a:buFont typeface="Arial" charset="0"/>
              <a:buChar char="•"/>
            </a:pPr>
            <a:r>
              <a:rPr lang="en-GB" b="1" dirty="0"/>
              <a:t>CVCC </a:t>
            </a:r>
            <a:r>
              <a:rPr lang="en-GB" dirty="0"/>
              <a:t>words: </a:t>
            </a:r>
            <a:r>
              <a:rPr lang="en-GB" b="1" dirty="0"/>
              <a:t>tent, damp, toast, chimp</a:t>
            </a:r>
            <a:endParaRPr lang="en-GB" dirty="0"/>
          </a:p>
          <a:p>
            <a:pPr marL="342900" indent="-342900">
              <a:lnSpc>
                <a:spcPct val="80000"/>
              </a:lnSpc>
              <a:spcBef>
                <a:spcPct val="20000"/>
              </a:spcBef>
              <a:buFont typeface="Arial" charset="0"/>
              <a:buChar char="•"/>
            </a:pPr>
            <a:r>
              <a:rPr lang="en-GB" dirty="0"/>
              <a:t>For example, in the word</a:t>
            </a:r>
            <a:r>
              <a:rPr lang="en-GB" b="1" dirty="0"/>
              <a:t> ‘toast’, t = consonant,  </a:t>
            </a:r>
            <a:r>
              <a:rPr lang="en-GB" b="1" dirty="0" err="1"/>
              <a:t>oa</a:t>
            </a:r>
            <a:r>
              <a:rPr lang="en-GB" b="1" dirty="0"/>
              <a:t> = vowel,   s = consonant,  t = consonant.</a:t>
            </a:r>
            <a:endParaRPr lang="en-GB" dirty="0"/>
          </a:p>
          <a:p>
            <a:pPr marL="342900" indent="-342900">
              <a:lnSpc>
                <a:spcPct val="80000"/>
              </a:lnSpc>
              <a:spcBef>
                <a:spcPct val="20000"/>
              </a:spcBef>
              <a:buFont typeface="Arial" charset="0"/>
              <a:buNone/>
            </a:pPr>
            <a:r>
              <a:rPr lang="en-GB" dirty="0"/>
              <a:t>     and </a:t>
            </a:r>
            <a:r>
              <a:rPr lang="en-GB" b="1" dirty="0"/>
              <a:t>CCVC</a:t>
            </a:r>
            <a:r>
              <a:rPr lang="en-GB" dirty="0"/>
              <a:t> words: </a:t>
            </a:r>
            <a:r>
              <a:rPr lang="en-GB" b="1" dirty="0"/>
              <a:t>swim, plum, sport, cream,    </a:t>
            </a:r>
          </a:p>
          <a:p>
            <a:pPr marL="342900" indent="-342900">
              <a:lnSpc>
                <a:spcPct val="80000"/>
              </a:lnSpc>
              <a:spcBef>
                <a:spcPct val="20000"/>
              </a:spcBef>
              <a:buFont typeface="Arial" charset="0"/>
              <a:buNone/>
            </a:pPr>
            <a:r>
              <a:rPr lang="en-GB" b="1" dirty="0"/>
              <a:t>     spoon</a:t>
            </a:r>
            <a:endParaRPr lang="en-GB" dirty="0"/>
          </a:p>
          <a:p>
            <a:pPr marL="609600" indent="-609600" eaLnBrk="1" hangingPunct="1">
              <a:lnSpc>
                <a:spcPct val="80000"/>
              </a:lnSpc>
            </a:pPr>
            <a:endParaRPr lang="en-GB" dirty="0">
              <a:latin typeface="Arial" charset="0"/>
            </a:endParaRPr>
          </a:p>
          <a:p>
            <a:pPr marL="609600" indent="-609600" eaLnBrk="1" hangingPunct="1">
              <a:lnSpc>
                <a:spcPct val="80000"/>
              </a:lnSpc>
              <a:buFontTx/>
              <a:buNone/>
            </a:pPr>
            <a:endParaRPr lang="en-GB" dirty="0">
              <a:latin typeface="Arial" charset="0"/>
            </a:endParaRPr>
          </a:p>
          <a:p>
            <a:pPr marL="609600" indent="-609600" eaLnBrk="1" hangingPunct="1">
              <a:lnSpc>
                <a:spcPct val="80000"/>
              </a:lnSpc>
            </a:pPr>
            <a:r>
              <a:rPr lang="en-GB" dirty="0">
                <a:latin typeface="Arial" charset="0"/>
              </a:rPr>
              <a:t>Reading &amp; spelling two syllable words</a:t>
            </a:r>
          </a:p>
          <a:p>
            <a:pPr marL="609600" indent="-609600" eaLnBrk="1" hangingPunct="1">
              <a:lnSpc>
                <a:spcPct val="80000"/>
              </a:lnSpc>
              <a:buFontTx/>
              <a:buNone/>
            </a:pPr>
            <a:endParaRPr lang="en-GB" dirty="0">
              <a:latin typeface="Arial" charset="0"/>
            </a:endParaRPr>
          </a:p>
          <a:p>
            <a:pPr marL="609600" indent="-609600" eaLnBrk="1" hangingPunct="1">
              <a:lnSpc>
                <a:spcPct val="80000"/>
              </a:lnSpc>
            </a:pPr>
            <a:r>
              <a:rPr lang="en-GB" dirty="0">
                <a:latin typeface="Arial" charset="0"/>
              </a:rPr>
              <a:t>Learning some tricky words:</a:t>
            </a:r>
          </a:p>
          <a:p>
            <a:pPr marL="609600" indent="-609600" eaLnBrk="1" hangingPunct="1">
              <a:lnSpc>
                <a:spcPct val="80000"/>
              </a:lnSpc>
              <a:buFontTx/>
              <a:buNone/>
            </a:pPr>
            <a:r>
              <a:rPr lang="en-GB" dirty="0">
                <a:latin typeface="Arial" charset="0"/>
              </a:rPr>
              <a:t>	</a:t>
            </a:r>
            <a:r>
              <a:rPr lang="en-GB" b="1" dirty="0"/>
              <a:t>Tricky words</a:t>
            </a:r>
          </a:p>
          <a:p>
            <a:pPr marL="342900" indent="-342900">
              <a:lnSpc>
                <a:spcPct val="80000"/>
              </a:lnSpc>
              <a:spcBef>
                <a:spcPct val="20000"/>
              </a:spcBef>
              <a:buFont typeface="Arial" charset="0"/>
              <a:buNone/>
            </a:pPr>
            <a:r>
              <a:rPr lang="en-GB" b="1" dirty="0"/>
              <a:t>said, so, do, have, like, some, come, were, there, little, one, when, out, what</a:t>
            </a:r>
            <a:endParaRPr lang="en-GB" dirty="0"/>
          </a:p>
          <a:p>
            <a:pPr marL="342900" indent="-342900">
              <a:lnSpc>
                <a:spcPct val="80000"/>
              </a:lnSpc>
              <a:spcBef>
                <a:spcPct val="20000"/>
              </a:spcBef>
              <a:buFont typeface="Arial" charset="0"/>
              <a:buChar char="•"/>
            </a:pPr>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a:spLocks noGrp="1"/>
          </p:cNvSpPr>
          <p:nvPr>
            <p:ph idx="1"/>
          </p:nvPr>
        </p:nvSpPr>
        <p:spPr>
          <a:xfrm>
            <a:off x="2195513" y="1412875"/>
            <a:ext cx="6573837" cy="4267200"/>
          </a:xfrm>
        </p:spPr>
        <p:txBody>
          <a:bodyPr/>
          <a:lstStyle/>
          <a:p>
            <a:pPr eaLnBrk="1" hangingPunct="1">
              <a:defRPr/>
            </a:pPr>
            <a:r>
              <a:rPr lang="en-GB" sz="2400" dirty="0">
                <a:ea typeface="+mn-ea"/>
              </a:rPr>
              <a:t>The children will learn new graphemes for reading and spelling.</a:t>
            </a:r>
          </a:p>
          <a:p>
            <a:pPr eaLnBrk="1" hangingPunct="1">
              <a:defRPr/>
            </a:pPr>
            <a:r>
              <a:rPr lang="en-GB" sz="2400" dirty="0">
                <a:ea typeface="+mn-ea"/>
              </a:rPr>
              <a:t>Alternative pronunciations for graphemes (for reading) e.g. </a:t>
            </a:r>
            <a:r>
              <a:rPr lang="en-GB" sz="2400" b="1" dirty="0" err="1">
                <a:ea typeface="+mn-ea"/>
              </a:rPr>
              <a:t>ow</a:t>
            </a:r>
            <a:r>
              <a:rPr lang="en-GB" sz="2400" b="1" dirty="0">
                <a:ea typeface="+mn-ea"/>
              </a:rPr>
              <a:t> </a:t>
            </a:r>
            <a:r>
              <a:rPr lang="en-US" sz="2400" b="1" dirty="0">
                <a:ea typeface="+mn-ea"/>
              </a:rPr>
              <a:t>–</a:t>
            </a:r>
            <a:r>
              <a:rPr lang="en-GB" sz="2400" b="1" dirty="0">
                <a:ea typeface="+mn-ea"/>
              </a:rPr>
              <a:t> t</a:t>
            </a:r>
            <a:r>
              <a:rPr lang="en-GB" sz="2400" b="1" dirty="0">
                <a:solidFill>
                  <a:srgbClr val="FF0000"/>
                </a:solidFill>
                <a:ea typeface="+mn-ea"/>
              </a:rPr>
              <a:t>ow</a:t>
            </a:r>
            <a:r>
              <a:rPr lang="en-GB" sz="2400" b="1" dirty="0">
                <a:ea typeface="+mn-ea"/>
              </a:rPr>
              <a:t>n/ </a:t>
            </a:r>
            <a:r>
              <a:rPr lang="en-GB" sz="2400" b="1" dirty="0">
                <a:solidFill>
                  <a:schemeClr val="bg1"/>
                </a:solidFill>
                <a:ea typeface="+mn-ea"/>
              </a:rPr>
              <a:t>gr</a:t>
            </a:r>
            <a:r>
              <a:rPr lang="en-GB" sz="2400" b="1" dirty="0">
                <a:solidFill>
                  <a:srgbClr val="FF0000"/>
                </a:solidFill>
                <a:ea typeface="+mn-ea"/>
              </a:rPr>
              <a:t>ow</a:t>
            </a:r>
          </a:p>
          <a:p>
            <a:pPr eaLnBrk="1" hangingPunct="1">
              <a:defRPr/>
            </a:pPr>
            <a:r>
              <a:rPr lang="en-GB" sz="2400" dirty="0">
                <a:ea typeface="+mn-ea"/>
              </a:rPr>
              <a:t>Alternative spellings for phonemes</a:t>
            </a:r>
          </a:p>
          <a:p>
            <a:pPr eaLnBrk="1" hangingPunct="1">
              <a:buFont typeface="Arial" pitchFamily="34" charset="0"/>
              <a:buNone/>
              <a:defRPr/>
            </a:pPr>
            <a:r>
              <a:rPr lang="en-US" sz="2400" b="1" dirty="0">
                <a:ea typeface="+mn-ea"/>
              </a:rPr>
              <a:t>R</a:t>
            </a:r>
            <a:r>
              <a:rPr lang="en-GB" sz="2400" b="1" dirty="0">
                <a:solidFill>
                  <a:srgbClr val="FF0000"/>
                </a:solidFill>
                <a:ea typeface="+mn-ea"/>
              </a:rPr>
              <a:t>ai</a:t>
            </a:r>
            <a:r>
              <a:rPr lang="en-GB" sz="2400" b="1" dirty="0">
                <a:ea typeface="+mn-ea"/>
              </a:rPr>
              <a:t>n  h</a:t>
            </a:r>
            <a:r>
              <a:rPr lang="en-GB" sz="2400" b="1" dirty="0">
                <a:solidFill>
                  <a:srgbClr val="FF0000"/>
                </a:solidFill>
                <a:ea typeface="+mn-ea"/>
              </a:rPr>
              <a:t>ay</a:t>
            </a:r>
            <a:r>
              <a:rPr lang="en-GB" sz="2400" b="1" dirty="0">
                <a:ea typeface="+mn-ea"/>
              </a:rPr>
              <a:t>  m</a:t>
            </a:r>
            <a:r>
              <a:rPr lang="en-GB" sz="2400" b="1" dirty="0">
                <a:solidFill>
                  <a:srgbClr val="FF0000"/>
                </a:solidFill>
                <a:ea typeface="+mn-ea"/>
              </a:rPr>
              <a:t>a</a:t>
            </a:r>
            <a:r>
              <a:rPr lang="en-GB" sz="2400" b="1" dirty="0">
                <a:ea typeface="+mn-ea"/>
              </a:rPr>
              <a:t>k</a:t>
            </a:r>
            <a:r>
              <a:rPr lang="en-GB" sz="2400" b="1" dirty="0">
                <a:solidFill>
                  <a:srgbClr val="FF0000"/>
                </a:solidFill>
                <a:ea typeface="+mn-ea"/>
              </a:rPr>
              <a:t>e</a:t>
            </a:r>
            <a:r>
              <a:rPr lang="en-GB" sz="2400" b="1" dirty="0">
                <a:ea typeface="+mn-ea"/>
              </a:rPr>
              <a:t>  </a:t>
            </a:r>
            <a:r>
              <a:rPr lang="en-GB" sz="2400" b="1" dirty="0">
                <a:solidFill>
                  <a:srgbClr val="FF0000"/>
                </a:solidFill>
                <a:ea typeface="+mn-ea"/>
              </a:rPr>
              <a:t>eigh</a:t>
            </a:r>
            <a:r>
              <a:rPr lang="en-GB" sz="2400" b="1" dirty="0">
                <a:ea typeface="+mn-ea"/>
              </a:rPr>
              <a:t>t  </a:t>
            </a:r>
          </a:p>
          <a:p>
            <a:pPr eaLnBrk="1" hangingPunct="1">
              <a:defRPr/>
            </a:pPr>
            <a:r>
              <a:rPr lang="en-GB" sz="2400" dirty="0">
                <a:ea typeface="+mn-ea"/>
              </a:rPr>
              <a:t>Becoming more automatic at reading &amp; spelling words</a:t>
            </a:r>
          </a:p>
          <a:p>
            <a:pPr eaLnBrk="1" hangingPunct="1">
              <a:defRPr/>
            </a:pPr>
            <a:r>
              <a:rPr lang="en-GB" sz="2400" dirty="0">
                <a:ea typeface="+mn-ea"/>
              </a:rPr>
              <a:t>Expectation:</a:t>
            </a:r>
          </a:p>
          <a:p>
            <a:pPr eaLnBrk="1" hangingPunct="1">
              <a:defRPr/>
            </a:pPr>
            <a:r>
              <a:rPr lang="en-GB" sz="2400" dirty="0">
                <a:ea typeface="+mn-ea"/>
              </a:rPr>
              <a:t>-To  automatically read all of the 100 high frequency words.</a:t>
            </a:r>
          </a:p>
          <a:p>
            <a:pPr eaLnBrk="1" hangingPunct="1">
              <a:defRPr/>
            </a:pPr>
            <a:r>
              <a:rPr lang="en-GB" sz="2400" dirty="0">
                <a:ea typeface="+mn-ea"/>
              </a:rPr>
              <a:t>-To accurately spell most of the 100 high frequency words.</a:t>
            </a:r>
          </a:p>
          <a:p>
            <a:pPr marL="0" indent="0" eaLnBrk="1" hangingPunct="1">
              <a:buFont typeface="Arial" charset="0"/>
              <a:buNone/>
              <a:defRPr/>
            </a:pPr>
            <a:endParaRPr lang="en-GB" dirty="0">
              <a:ea typeface="+mn-ea"/>
            </a:endParaRPr>
          </a:p>
        </p:txBody>
      </p:sp>
      <p:sp>
        <p:nvSpPr>
          <p:cNvPr id="34819" name="Rectangle 2"/>
          <p:cNvSpPr>
            <a:spLocks noGrp="1"/>
          </p:cNvSpPr>
          <p:nvPr>
            <p:ph type="title"/>
          </p:nvPr>
        </p:nvSpPr>
        <p:spPr>
          <a:xfrm>
            <a:off x="2195513" y="115888"/>
            <a:ext cx="6429375" cy="1143000"/>
          </a:xfrm>
        </p:spPr>
        <p:txBody>
          <a:bodyPr/>
          <a:lstStyle/>
          <a:p>
            <a:pPr eaLnBrk="1" hangingPunct="1"/>
            <a:r>
              <a:rPr lang="en-GB" sz="4000" dirty="0">
                <a:latin typeface="Tahoma" charset="0"/>
                <a:cs typeface="Tahoma" charset="0"/>
              </a:rPr>
              <a:t>Phase 5 </a:t>
            </a:r>
            <a:r>
              <a:rPr lang="en-US" sz="4000" dirty="0">
                <a:latin typeface="Tahoma" charset="0"/>
                <a:cs typeface="Tahoma" charset="0"/>
              </a:rPr>
              <a:t>–</a:t>
            </a:r>
            <a:r>
              <a:rPr lang="en-GB" sz="4000" dirty="0">
                <a:latin typeface="Tahoma" charset="0"/>
                <a:cs typeface="Tahoma" charset="0"/>
              </a:rPr>
              <a:t> Year 1</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539750" y="333375"/>
            <a:ext cx="8229600" cy="1143000"/>
          </a:xfrm>
        </p:spPr>
        <p:txBody>
          <a:bodyPr/>
          <a:lstStyle/>
          <a:p>
            <a:pPr eaLnBrk="1" hangingPunct="1"/>
            <a:r>
              <a:rPr lang="en-GB" sz="4000">
                <a:latin typeface="Tahoma" charset="0"/>
                <a:cs typeface="Tahoma" charset="0"/>
              </a:rPr>
              <a:t>Phase 5 activity</a:t>
            </a:r>
          </a:p>
        </p:txBody>
      </p:sp>
      <p:sp>
        <p:nvSpPr>
          <p:cNvPr id="35843" name="Rectangle 3"/>
          <p:cNvSpPr>
            <a:spLocks noGrp="1"/>
          </p:cNvSpPr>
          <p:nvPr>
            <p:ph idx="1"/>
          </p:nvPr>
        </p:nvSpPr>
        <p:spPr>
          <a:xfrm>
            <a:off x="539750" y="1628775"/>
            <a:ext cx="8229600" cy="4267200"/>
          </a:xfrm>
        </p:spPr>
        <p:txBody>
          <a:bodyPr/>
          <a:lstStyle/>
          <a:p>
            <a:pPr eaLnBrk="1" hangingPunct="1"/>
            <a:r>
              <a:rPr lang="en-GB" sz="2800">
                <a:latin typeface="Calibri" charset="0"/>
                <a:hlinkClick r:id="rId2"/>
              </a:rPr>
              <a:t>http://www.phonicsplay.co.uk/DragonsDen.html</a:t>
            </a:r>
            <a:endParaRPr lang="en-GB" sz="2800">
              <a:latin typeface="Calibri"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txBox="1">
            <a:spLocks noChangeArrowheads="1"/>
          </p:cNvSpPr>
          <p:nvPr/>
        </p:nvSpPr>
        <p:spPr bwMode="auto">
          <a:xfrm>
            <a:off x="2124075" y="188913"/>
            <a:ext cx="66452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4000" dirty="0">
                <a:latin typeface="Tahoma" charset="0"/>
                <a:cs typeface="Tahoma" charset="0"/>
              </a:rPr>
              <a:t>Phase 6 </a:t>
            </a:r>
            <a:r>
              <a:rPr lang="en-US" sz="4000" dirty="0">
                <a:latin typeface="Tahoma" charset="0"/>
                <a:cs typeface="Tahoma" charset="0"/>
              </a:rPr>
              <a:t>–</a:t>
            </a:r>
            <a:r>
              <a:rPr lang="en-GB" sz="4000" dirty="0">
                <a:latin typeface="Tahoma" charset="0"/>
                <a:cs typeface="Tahoma" charset="0"/>
              </a:rPr>
              <a:t> Year 2</a:t>
            </a:r>
          </a:p>
        </p:txBody>
      </p:sp>
      <p:sp>
        <p:nvSpPr>
          <p:cNvPr id="7" name="Rectangle 3"/>
          <p:cNvSpPr txBox="1">
            <a:spLocks noChangeArrowheads="1"/>
          </p:cNvSpPr>
          <p:nvPr/>
        </p:nvSpPr>
        <p:spPr bwMode="auto">
          <a:xfrm>
            <a:off x="2124075" y="1125538"/>
            <a:ext cx="6645275" cy="4267200"/>
          </a:xfrm>
          <a:prstGeom prst="rect">
            <a:avLst/>
          </a:prstGeom>
          <a:noFill/>
          <a:ln w="9525">
            <a:noFill/>
            <a:miter lim="800000"/>
            <a:headEnd/>
            <a:tailEnd/>
          </a:ln>
        </p:spPr>
        <p:txBody>
          <a:bodyPr>
            <a:normAutofit/>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lnSpc>
                <a:spcPct val="90000"/>
              </a:lnSpc>
              <a:spcBef>
                <a:spcPct val="20000"/>
              </a:spcBef>
              <a:buFont typeface="Arial" charset="0"/>
              <a:buChar char="•"/>
            </a:pPr>
            <a:r>
              <a:rPr lang="en-GB" sz="2600"/>
              <a:t>Recognising phonic irregularities and becoming more secure with less common grapheme – phoneme correspondences.</a:t>
            </a:r>
          </a:p>
          <a:p>
            <a:pPr marL="342900" indent="-342900">
              <a:lnSpc>
                <a:spcPct val="90000"/>
              </a:lnSpc>
              <a:spcBef>
                <a:spcPct val="20000"/>
              </a:spcBef>
              <a:buFont typeface="Arial" charset="0"/>
              <a:buChar char="•"/>
            </a:pPr>
            <a:r>
              <a:rPr lang="en-GB" sz="2600"/>
              <a:t>Applying phonic skills and knowledge to recognise and spell an increasing number of complex words.</a:t>
            </a:r>
          </a:p>
          <a:p>
            <a:pPr marL="342900" indent="-342900">
              <a:lnSpc>
                <a:spcPct val="80000"/>
              </a:lnSpc>
              <a:spcBef>
                <a:spcPct val="20000"/>
              </a:spcBef>
              <a:buFont typeface="Arial" charset="0"/>
              <a:buChar char="•"/>
            </a:pPr>
            <a:r>
              <a:rPr lang="en-GB" sz="2600">
                <a:solidFill>
                  <a:srgbClr val="1A171B"/>
                </a:solidFill>
              </a:rPr>
              <a:t>Introducing and teaching the past tense</a:t>
            </a:r>
          </a:p>
          <a:p>
            <a:pPr marL="342900" indent="-342900">
              <a:lnSpc>
                <a:spcPct val="80000"/>
              </a:lnSpc>
              <a:spcBef>
                <a:spcPct val="20000"/>
              </a:spcBef>
              <a:buFont typeface="Arial" charset="0"/>
              <a:buChar char="•"/>
            </a:pPr>
            <a:r>
              <a:rPr lang="en-GB" sz="2600">
                <a:solidFill>
                  <a:srgbClr val="1A171B"/>
                </a:solidFill>
              </a:rPr>
              <a:t>Investigating and learning how to add suffixes</a:t>
            </a:r>
          </a:p>
          <a:p>
            <a:pPr marL="342900" indent="-342900">
              <a:lnSpc>
                <a:spcPct val="80000"/>
              </a:lnSpc>
              <a:spcBef>
                <a:spcPct val="20000"/>
              </a:spcBef>
              <a:buFont typeface="Arial" charset="0"/>
              <a:buChar char="•"/>
            </a:pPr>
            <a:r>
              <a:rPr lang="en-GB" sz="2600">
                <a:solidFill>
                  <a:srgbClr val="1A171B"/>
                </a:solidFill>
              </a:rPr>
              <a:t>Teaching spelling long words</a:t>
            </a:r>
          </a:p>
          <a:p>
            <a:pPr marL="342900" indent="-342900">
              <a:lnSpc>
                <a:spcPct val="80000"/>
              </a:lnSpc>
              <a:spcBef>
                <a:spcPct val="20000"/>
              </a:spcBef>
              <a:buFont typeface="Arial" charset="0"/>
              <a:buChar char="•"/>
            </a:pPr>
            <a:r>
              <a:rPr lang="en-GB" sz="2600">
                <a:solidFill>
                  <a:srgbClr val="1A171B"/>
                </a:solidFill>
              </a:rPr>
              <a:t>Finding and learning the difficult bits in words</a:t>
            </a:r>
          </a:p>
          <a:p>
            <a:pPr marL="342900" indent="-342900">
              <a:lnSpc>
                <a:spcPct val="90000"/>
              </a:lnSpc>
              <a:spcBef>
                <a:spcPct val="20000"/>
              </a:spcBef>
              <a:buFont typeface="Arial" charset="0"/>
              <a:buChar char="•"/>
            </a:pPr>
            <a:endParaRPr lang="en-GB" sz="2600">
              <a:latin typeface="SassoonCRInfant"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115888"/>
            <a:ext cx="8229600" cy="1143000"/>
          </a:xfrm>
        </p:spPr>
        <p:txBody>
          <a:bodyPr/>
          <a:lstStyle/>
          <a:p>
            <a:pPr eaLnBrk="1" hangingPunct="1"/>
            <a:r>
              <a:rPr lang="en-GB" sz="4000">
                <a:latin typeface="Tahoma" charset="0"/>
                <a:cs typeface="Tahoma" charset="0"/>
              </a:rPr>
              <a:t>How can I help?</a:t>
            </a:r>
          </a:p>
        </p:txBody>
      </p:sp>
      <p:sp>
        <p:nvSpPr>
          <p:cNvPr id="3" name="Content Placeholder 2"/>
          <p:cNvSpPr>
            <a:spLocks noGrp="1"/>
          </p:cNvSpPr>
          <p:nvPr>
            <p:ph idx="1"/>
          </p:nvPr>
        </p:nvSpPr>
        <p:spPr>
          <a:xfrm>
            <a:off x="539750" y="1125538"/>
            <a:ext cx="8229600" cy="4267200"/>
          </a:xfrm>
        </p:spPr>
        <p:txBody>
          <a:bodyPr>
            <a:normAutofit/>
          </a:bodyPr>
          <a:lstStyle/>
          <a:p>
            <a:pPr eaLnBrk="1" hangingPunct="1"/>
            <a:r>
              <a:rPr lang="en-GB" sz="2400">
                <a:latin typeface="Calibri" charset="0"/>
              </a:rPr>
              <a:t>Sing an alphabet song together</a:t>
            </a:r>
          </a:p>
          <a:p>
            <a:pPr eaLnBrk="1" hangingPunct="1"/>
            <a:r>
              <a:rPr lang="en-GB" sz="2400">
                <a:latin typeface="Calibri" charset="0"/>
              </a:rPr>
              <a:t>Play </a:t>
            </a:r>
            <a:r>
              <a:rPr lang="en-GB" sz="2400" b="1">
                <a:latin typeface="Calibri" charset="0"/>
              </a:rPr>
              <a:t>‘I spy’</a:t>
            </a:r>
            <a:endParaRPr lang="en-GB" sz="2400">
              <a:latin typeface="Calibri" charset="0"/>
            </a:endParaRPr>
          </a:p>
          <a:p>
            <a:pPr eaLnBrk="1" hangingPunct="1"/>
            <a:r>
              <a:rPr lang="en-GB" sz="2400">
                <a:latin typeface="Calibri" charset="0"/>
              </a:rPr>
              <a:t>Continue to play with magnetic letters, using some two-grapheme (letter) combinations, eg: </a:t>
            </a:r>
            <a:r>
              <a:rPr lang="en-GB" sz="2400" b="1" i="1">
                <a:latin typeface="Calibri" charset="0"/>
              </a:rPr>
              <a:t>r-ai-n = rain</a:t>
            </a:r>
            <a:r>
              <a:rPr lang="en-GB" sz="2400">
                <a:latin typeface="Calibri" charset="0"/>
              </a:rPr>
              <a:t> blending for reading</a:t>
            </a:r>
          </a:p>
          <a:p>
            <a:pPr eaLnBrk="1" hangingPunct="1">
              <a:buFont typeface="Arial" charset="0"/>
              <a:buNone/>
            </a:pPr>
            <a:r>
              <a:rPr lang="en-GB" sz="2400">
                <a:latin typeface="Calibri" charset="0"/>
              </a:rPr>
              <a:t>    </a:t>
            </a:r>
            <a:r>
              <a:rPr lang="en-GB" sz="2400" b="1" i="1">
                <a:latin typeface="Calibri" charset="0"/>
              </a:rPr>
              <a:t>rain = r-ai-n</a:t>
            </a:r>
            <a:r>
              <a:rPr lang="en-GB" sz="2400">
                <a:latin typeface="Calibri" charset="0"/>
              </a:rPr>
              <a:t> segmenting for spelling</a:t>
            </a:r>
          </a:p>
          <a:p>
            <a:pPr eaLnBrk="1" hangingPunct="1"/>
            <a:r>
              <a:rPr lang="en-GB" sz="2400">
                <a:latin typeface="Calibri" charset="0"/>
              </a:rPr>
              <a:t>Praise your child for trying out words</a:t>
            </a:r>
          </a:p>
          <a:p>
            <a:pPr eaLnBrk="1" hangingPunct="1"/>
            <a:r>
              <a:rPr lang="en-GB" sz="2400">
                <a:latin typeface="Calibri" charset="0"/>
              </a:rPr>
              <a:t>Look at tricky words </a:t>
            </a:r>
          </a:p>
          <a:p>
            <a:pPr eaLnBrk="1" hangingPunct="1"/>
            <a:r>
              <a:rPr lang="en-GB" sz="2400">
                <a:latin typeface="Calibri" charset="0"/>
              </a:rPr>
              <a:t>Look for phonic games</a:t>
            </a:r>
          </a:p>
          <a:p>
            <a:pPr eaLnBrk="1" hangingPunct="1"/>
            <a:r>
              <a:rPr lang="en-GB" sz="2400">
                <a:latin typeface="Calibri" charset="0"/>
              </a:rPr>
              <a:t>Play pairs with words and pictures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2051050" y="115888"/>
            <a:ext cx="6858000" cy="1143000"/>
          </a:xfrm>
        </p:spPr>
        <p:txBody>
          <a:bodyPr/>
          <a:lstStyle/>
          <a:p>
            <a:pPr eaLnBrk="1" hangingPunct="1"/>
            <a:r>
              <a:rPr lang="en-GB" sz="3600">
                <a:latin typeface="Tahoma" charset="0"/>
                <a:cs typeface="Tahoma" charset="0"/>
              </a:rPr>
              <a:t>Why synthetic phonics?</a:t>
            </a:r>
            <a:endParaRPr lang="en-US" sz="3600">
              <a:solidFill>
                <a:srgbClr val="000000"/>
              </a:solidFill>
              <a:latin typeface="Tahoma" charset="0"/>
              <a:cs typeface="Tahoma" charset="0"/>
            </a:endParaRPr>
          </a:p>
        </p:txBody>
      </p:sp>
      <p:sp>
        <p:nvSpPr>
          <p:cNvPr id="8195" name="Content Placeholder 2"/>
          <p:cNvSpPr>
            <a:spLocks noGrp="1"/>
          </p:cNvSpPr>
          <p:nvPr>
            <p:ph idx="1"/>
          </p:nvPr>
        </p:nvSpPr>
        <p:spPr>
          <a:xfrm>
            <a:off x="2057400" y="1676400"/>
            <a:ext cx="6858000" cy="4648200"/>
          </a:xfrm>
        </p:spPr>
        <p:txBody>
          <a:bodyPr/>
          <a:lstStyle/>
          <a:p>
            <a:pPr eaLnBrk="1" hangingPunct="1">
              <a:buFont typeface="Arial" charset="0"/>
              <a:buNone/>
            </a:pPr>
            <a:r>
              <a:rPr lang="en-US" sz="2800" i="1" dirty="0">
                <a:latin typeface="Calibri" charset="0"/>
              </a:rPr>
              <a:t>    “Synthetic phonics offers the vast majority of young children the best and most direct route to becoming skilled readers and writers”  </a:t>
            </a:r>
          </a:p>
          <a:p>
            <a:pPr eaLnBrk="1" hangingPunct="1">
              <a:buFont typeface="Arial" charset="0"/>
              <a:buNone/>
            </a:pPr>
            <a:r>
              <a:rPr lang="en-US" sz="2800" i="1" dirty="0">
                <a:latin typeface="Calibri" charset="0"/>
              </a:rPr>
              <a:t>     Sir Jim Rose, </a:t>
            </a:r>
            <a:r>
              <a:rPr lang="en-GB" sz="2800" i="1" dirty="0">
                <a:latin typeface="Calibri" charset="0"/>
              </a:rPr>
              <a:t>  Rose Review of Reading 2006</a:t>
            </a:r>
          </a:p>
          <a:p>
            <a:pPr eaLnBrk="1" hangingPunct="1">
              <a:buFont typeface="Arial" charset="0"/>
              <a:buNone/>
            </a:pPr>
            <a:endParaRPr lang="en-GB" sz="2800" i="1" dirty="0">
              <a:latin typeface="Calibri" charset="0"/>
            </a:endParaRPr>
          </a:p>
          <a:p>
            <a:pPr eaLnBrk="1" hangingPunct="1"/>
            <a:r>
              <a:rPr lang="en-GB" sz="2400" dirty="0">
                <a:latin typeface="Calibri" charset="0"/>
              </a:rPr>
              <a:t>Synthetic phonics is simply the ability to change a letter or letter group into sounds that are then blended together into a word.</a:t>
            </a:r>
          </a:p>
          <a:p>
            <a:pPr eaLnBrk="1" hangingPunct="1"/>
            <a:r>
              <a:rPr lang="en-GB" sz="2400" dirty="0">
                <a:latin typeface="Calibri" charset="0"/>
              </a:rPr>
              <a:t>In other words synthesising (put together/build up) sounds and blend together to make a word.</a:t>
            </a:r>
            <a:endParaRPr lang="en-US" sz="2400" dirty="0">
              <a:solidFill>
                <a:srgbClr val="000000"/>
              </a:solidFill>
              <a:latin typeface="Calibri" charset="0"/>
            </a:endParaRPr>
          </a:p>
          <a:p>
            <a:pPr eaLnBrk="1" hangingPunct="1"/>
            <a:endParaRPr lang="en-US" dirty="0">
              <a:solidFill>
                <a:srgbClr val="000000"/>
              </a:solidFill>
              <a:latin typeface="Calibri" charset="0"/>
            </a:endParaRPr>
          </a:p>
          <a:p>
            <a:pPr eaLnBrk="1" hangingPunct="1"/>
            <a:endParaRPr lang="en-US" dirty="0">
              <a:solidFill>
                <a:srgbClr val="000000"/>
              </a:solidFill>
              <a:latin typeface="Calibri"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GB" sz="4400">
              <a:solidFill>
                <a:schemeClr val="tx2"/>
              </a:solidFill>
            </a:endParaRPr>
          </a:p>
        </p:txBody>
      </p:sp>
      <p:sp>
        <p:nvSpPr>
          <p:cNvPr id="13316" name="Text Box 4"/>
          <p:cNvSpPr txBox="1">
            <a:spLocks noChangeArrowheads="1"/>
          </p:cNvSpPr>
          <p:nvPr/>
        </p:nvSpPr>
        <p:spPr bwMode="auto">
          <a:xfrm>
            <a:off x="685800" y="381000"/>
            <a:ext cx="7620000" cy="5293757"/>
          </a:xfrm>
          <a:prstGeom prst="rect">
            <a:avLst/>
          </a:prstGeom>
          <a:noFill/>
          <a:ln>
            <a:noFill/>
          </a:ln>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defRPr/>
            </a:pPr>
            <a:r>
              <a:rPr lang="en-GB" sz="2800" dirty="0">
                <a:solidFill>
                  <a:srgbClr val="CC0000"/>
                </a:solidFill>
                <a:latin typeface="+mn-lt"/>
                <a:ea typeface="+mn-ea"/>
              </a:rPr>
              <a:t>REMEMBER:  Phonics is not the only thing needed to become a fluent reader.</a:t>
            </a:r>
          </a:p>
          <a:p>
            <a:pPr eaLnBrk="1" hangingPunct="1">
              <a:spcBef>
                <a:spcPct val="50000"/>
              </a:spcBef>
              <a:buFontTx/>
              <a:buChar char="•"/>
              <a:defRPr/>
            </a:pPr>
            <a:r>
              <a:rPr lang="en-GB" sz="2000" dirty="0">
                <a:latin typeface="+mn-lt"/>
                <a:ea typeface="+mn-ea"/>
              </a:rPr>
              <a:t>Please continue to read with your child each night and encourage them to:</a:t>
            </a:r>
          </a:p>
          <a:p>
            <a:pPr eaLnBrk="1" hangingPunct="1">
              <a:spcBef>
                <a:spcPct val="50000"/>
              </a:spcBef>
              <a:buFontTx/>
              <a:buChar char="•"/>
              <a:defRPr/>
            </a:pPr>
            <a:r>
              <a:rPr lang="en-GB" sz="2000" dirty="0">
                <a:latin typeface="+mn-lt"/>
                <a:ea typeface="+mn-ea"/>
              </a:rPr>
              <a:t>Sound out</a:t>
            </a:r>
          </a:p>
          <a:p>
            <a:pPr eaLnBrk="1" hangingPunct="1">
              <a:spcBef>
                <a:spcPct val="50000"/>
              </a:spcBef>
              <a:buFontTx/>
              <a:buChar char="•"/>
              <a:defRPr/>
            </a:pPr>
            <a:r>
              <a:rPr lang="en-GB" sz="2000" dirty="0">
                <a:latin typeface="+mn-lt"/>
                <a:ea typeface="+mn-ea"/>
              </a:rPr>
              <a:t>Re-read to check it makes sense.</a:t>
            </a:r>
          </a:p>
          <a:p>
            <a:pPr eaLnBrk="1" hangingPunct="1">
              <a:spcBef>
                <a:spcPct val="50000"/>
              </a:spcBef>
              <a:buFontTx/>
              <a:buChar char="•"/>
              <a:defRPr/>
            </a:pPr>
            <a:r>
              <a:rPr lang="en-GB" sz="2000" dirty="0">
                <a:latin typeface="+mn-lt"/>
                <a:ea typeface="+mn-ea"/>
              </a:rPr>
              <a:t>Ask questions about the book.</a:t>
            </a:r>
          </a:p>
          <a:p>
            <a:pPr eaLnBrk="1" hangingPunct="1">
              <a:spcBef>
                <a:spcPct val="50000"/>
              </a:spcBef>
              <a:defRPr/>
            </a:pPr>
            <a:r>
              <a:rPr lang="en-GB" sz="2000" dirty="0">
                <a:latin typeface="+mn-lt"/>
                <a:ea typeface="+mn-ea"/>
              </a:rPr>
              <a:t>And most importantly </a:t>
            </a:r>
            <a:r>
              <a:rPr lang="en-GB" sz="2000" dirty="0">
                <a:solidFill>
                  <a:srgbClr val="FF0000"/>
                </a:solidFill>
                <a:latin typeface="+mn-lt"/>
                <a:ea typeface="+mn-ea"/>
              </a:rPr>
              <a:t>ENJOY READING</a:t>
            </a:r>
            <a:r>
              <a:rPr lang="en-GB" sz="2000" dirty="0">
                <a:latin typeface="+mn-lt"/>
                <a:ea typeface="+mn-ea"/>
              </a:rPr>
              <a:t>!</a:t>
            </a:r>
          </a:p>
          <a:p>
            <a:pPr eaLnBrk="1" hangingPunct="1">
              <a:spcBef>
                <a:spcPct val="50000"/>
              </a:spcBef>
              <a:defRPr/>
            </a:pPr>
            <a:r>
              <a:rPr lang="en-GB" sz="2000" b="1" dirty="0">
                <a:latin typeface="+mn-lt"/>
                <a:ea typeface="+mn-ea"/>
              </a:rPr>
              <a:t>“Children fall in love </a:t>
            </a:r>
            <a:r>
              <a:rPr lang="en-GB" sz="2000" b="1" dirty="0" err="1">
                <a:latin typeface="+mn-lt"/>
                <a:ea typeface="+mn-ea"/>
              </a:rPr>
              <a:t>wi</a:t>
            </a:r>
            <a:r>
              <a:rPr lang="en-US" sz="2000" b="1" dirty="0" err="1">
                <a:latin typeface="+mn-lt"/>
                <a:ea typeface="+mn-ea"/>
              </a:rPr>
              <a:t>th</a:t>
            </a:r>
            <a:r>
              <a:rPr lang="en-GB" sz="2000" b="1" dirty="0">
                <a:latin typeface="+mn-lt"/>
                <a:ea typeface="+mn-ea"/>
              </a:rPr>
              <a:t> books be</a:t>
            </a:r>
            <a:r>
              <a:rPr lang="en-US" sz="2000" b="1" dirty="0" err="1">
                <a:latin typeface="+mn-lt"/>
                <a:ea typeface="+mn-ea"/>
              </a:rPr>
              <a:t>ca</a:t>
            </a:r>
            <a:r>
              <a:rPr lang="en-GB" sz="2000" b="1" dirty="0">
                <a:latin typeface="+mn-lt"/>
                <a:ea typeface="+mn-ea"/>
              </a:rPr>
              <a:t>use of the memories created when they snuggle up and read with someone they love.” </a:t>
            </a:r>
            <a:r>
              <a:rPr lang="en-US" sz="2000" dirty="0">
                <a:latin typeface="+mn-lt"/>
                <a:ea typeface="+mn-ea"/>
              </a:rPr>
              <a:t>–</a:t>
            </a:r>
            <a:r>
              <a:rPr lang="en-GB" sz="2000" dirty="0">
                <a:latin typeface="+mn-lt"/>
                <a:ea typeface="+mn-ea"/>
              </a:rPr>
              <a:t> Raising readers </a:t>
            </a:r>
          </a:p>
          <a:p>
            <a:pPr eaLnBrk="1" hangingPunct="1">
              <a:spcBef>
                <a:spcPct val="50000"/>
              </a:spcBef>
              <a:buFontTx/>
              <a:buChar char="•"/>
              <a:defRPr/>
            </a:pPr>
            <a:endParaRPr lang="en-GB" sz="2800" dirty="0">
              <a:latin typeface="+mn-lt"/>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59216" cy="3636640"/>
          </a:xfrm>
        </p:spPr>
        <p:txBody>
          <a:bodyPr/>
          <a:lstStyle/>
          <a:p>
            <a:pPr algn="l"/>
            <a:br>
              <a:rPr lang="en-US" sz="3200" dirty="0"/>
            </a:br>
            <a:br>
              <a:rPr lang="en-US" sz="3200" dirty="0"/>
            </a:br>
            <a:br>
              <a:rPr lang="en-US" sz="3200" dirty="0"/>
            </a:br>
            <a:br>
              <a:rPr lang="en-US" sz="3200" dirty="0"/>
            </a:br>
            <a:r>
              <a:rPr lang="en-US" sz="3200" dirty="0"/>
              <a:t>Useful website addresses and apps</a:t>
            </a:r>
            <a:br>
              <a:rPr lang="en-US" sz="3200" dirty="0"/>
            </a:br>
            <a:br>
              <a:rPr lang="en-US" sz="3200" dirty="0"/>
            </a:br>
            <a:r>
              <a:rPr lang="en-US" sz="2400" dirty="0"/>
              <a:t>www.phonicsplay.co.uk</a:t>
            </a:r>
            <a:br>
              <a:rPr lang="en-US" sz="2400" dirty="0"/>
            </a:br>
            <a:br>
              <a:rPr lang="en-US" sz="2400" dirty="0"/>
            </a:br>
            <a:r>
              <a:rPr lang="en-US" sz="2400" dirty="0"/>
              <a:t>www.oxfordowl.co.uk</a:t>
            </a:r>
            <a:br>
              <a:rPr lang="en-US" sz="2400" dirty="0"/>
            </a:br>
            <a:br>
              <a:rPr lang="en-US" sz="2400" dirty="0"/>
            </a:br>
            <a:r>
              <a:rPr lang="en-US" sz="2400" b="1" dirty="0"/>
              <a:t>Apps</a:t>
            </a:r>
            <a:br>
              <a:rPr lang="en-US" sz="2400" dirty="0"/>
            </a:br>
            <a:br>
              <a:rPr lang="en-US" sz="2400" dirty="0"/>
            </a:br>
            <a:r>
              <a:rPr lang="en-US" sz="2400" dirty="0"/>
              <a:t>Hairy phonics</a:t>
            </a:r>
            <a:br>
              <a:rPr lang="en-US" sz="2400" dirty="0"/>
            </a:br>
            <a:r>
              <a:rPr lang="en-US" sz="2400" dirty="0"/>
              <a:t>Hairy letters</a:t>
            </a:r>
            <a:br>
              <a:rPr lang="en-US" sz="2400" dirty="0"/>
            </a:br>
            <a:r>
              <a:rPr lang="en-US" sz="2400" dirty="0"/>
              <a:t>Read with </a:t>
            </a:r>
            <a:r>
              <a:rPr lang="en-US" sz="2400" dirty="0" err="1"/>
              <a:t>fonics</a:t>
            </a:r>
            <a:br>
              <a:rPr lang="en-US" sz="3200" dirty="0"/>
            </a:br>
            <a:endParaRPr lang="en-US" sz="3200" dirty="0"/>
          </a:p>
        </p:txBody>
      </p:sp>
    </p:spTree>
    <p:extLst>
      <p:ext uri="{BB962C8B-B14F-4D97-AF65-F5344CB8AC3E}">
        <p14:creationId xmlns:p14="http://schemas.microsoft.com/office/powerpoint/2010/main" val="2885617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4" name="TextBox 3"/>
          <p:cNvSpPr txBox="1"/>
          <p:nvPr/>
        </p:nvSpPr>
        <p:spPr>
          <a:xfrm>
            <a:off x="755576" y="1876827"/>
            <a:ext cx="7704856" cy="2246769"/>
          </a:xfrm>
          <a:prstGeom prst="rect">
            <a:avLst/>
          </a:prstGeom>
          <a:noFill/>
        </p:spPr>
        <p:txBody>
          <a:bodyPr wrap="square" rtlCol="0">
            <a:spAutoFit/>
          </a:bodyPr>
          <a:lstStyle/>
          <a:p>
            <a:r>
              <a:rPr lang="en-US" sz="2800" dirty="0">
                <a:latin typeface="Tahoma"/>
                <a:cs typeface="Tahoma"/>
              </a:rPr>
              <a:t>“The more that you read, the more things you will know. The more that you learn, the more places you'll go.” </a:t>
            </a:r>
          </a:p>
          <a:p>
            <a:r>
              <a:rPr lang="en-US" sz="2800" dirty="0">
                <a:latin typeface="Tahoma"/>
                <a:cs typeface="Tahoma"/>
              </a:rPr>
              <a:t>― </a:t>
            </a:r>
            <a:r>
              <a:rPr lang="en-US" sz="2800" b="1" dirty="0">
                <a:latin typeface="Tahoma"/>
                <a:cs typeface="Tahoma"/>
                <a:hlinkClick r:id="rId2"/>
              </a:rPr>
              <a:t>Dr. Seuss, </a:t>
            </a:r>
            <a:r>
              <a:rPr lang="en-US" sz="2800" b="1" dirty="0">
                <a:latin typeface="Tahoma"/>
                <a:cs typeface="Tahoma"/>
                <a:hlinkClick r:id="rId3"/>
              </a:rPr>
              <a:t>I Can Read With My Eyes Shut!</a:t>
            </a:r>
            <a:endParaRPr lang="en-US" sz="2800" dirty="0">
              <a:latin typeface="Tahoma"/>
              <a:cs typeface="Tahoma"/>
            </a:endParaRPr>
          </a:p>
        </p:txBody>
      </p:sp>
    </p:spTree>
    <p:extLst>
      <p:ext uri="{BB962C8B-B14F-4D97-AF65-F5344CB8AC3E}">
        <p14:creationId xmlns:p14="http://schemas.microsoft.com/office/powerpoint/2010/main" val="539881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GB" sz="4400">
              <a:solidFill>
                <a:schemeClr val="tx2"/>
              </a:solidFill>
            </a:endParaRPr>
          </a:p>
        </p:txBody>
      </p:sp>
      <p:sp>
        <p:nvSpPr>
          <p:cNvPr id="39939" name="Rectangle 6"/>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GB"/>
          </a:p>
        </p:txBody>
      </p:sp>
      <p:sp>
        <p:nvSpPr>
          <p:cNvPr id="39940" name="Rectangle 7"/>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Tx/>
              <a:buAutoNum type="arabicPeriod"/>
            </a:pPr>
            <a:endParaRPr lang="en-GB">
              <a:solidFill>
                <a:srgbClr val="CC0000"/>
              </a:solidFill>
            </a:endParaRPr>
          </a:p>
          <a:p>
            <a:pPr lvl="1" eaLnBrk="0" hangingPunct="0"/>
            <a:endParaRPr lang="en-GB"/>
          </a:p>
        </p:txBody>
      </p:sp>
      <p:sp>
        <p:nvSpPr>
          <p:cNvPr id="39941" name="AutoShape 9" descr="data:image/jpeg;base64,/9j/4AAQSkZJRgABAQAAAQABAAD/2wBDAAkGBwgHBgkIBwgKCgkLDRYPDQwMDRsUFRAWIB0iIiAdHx8kKDQsJCYxJx8fLT0tMTU3Ojo6Iys/RD84QzQ5Ojf/2wBDAQoKCg0MDRoPDxo3JR8lNzc3Nzc3Nzc3Nzc3Nzc3Nzc3Nzc3Nzc3Nzc3Nzc3Nzc3Nzc3Nzc3Nzc3Nzc3Nzc3Nzf/wAARCACRALMDASIAAhEBAxEB/8QAHAABAAICAwEAAAAAAAAAAAAAAAcIBQYBAwQC/8QAQhAAAQMDAQYEAggFAQYHAAAAAQIDBAAFEQYHEiExQVETYXGBIpEIFBUjMkKhsRZScoLBNjM0N6Ky0UNic5KT4fH/xAAUAQEAAAAAAAAAAAAAAAAAAAAA/8QAFBEBAAAAAAAAAAAAAAAAAAAAAP/aAAwDAQACEQMRAD8Am6lKUClKGgV0zJceFHXIlvtMsoGVOOqCUp9Sa0baFtOt2kguHFCZt2x/sEr+FnzcPTgeXM+XOq86l1XetTyvHvM1b+6SUND4W2/JKRw68+fnQTvqPbVpy1rWzbEP3N4ZG80AlrPbePE+wIqObxts1TOK0wfqluaP4Q01vrH9ys8fYVGhOa4oM/O1rqa4LKpd+uKsjBSiQpCfknArCOvOvLK3nFuKPNS1Ek110oPTEnSoTm/EkvsLHEKZcKD+hra7HtR1dZykIuq5Taf/AA5g8UH3PxfrWl0oLIaL2yWi9uNRL039mTF4AWo5ZWf6vy+/zqTwoEAg5BGQRVIgrkMA1LWx3aRItcuNp69Oqdt7qg3GdWeMdR5Jz1QeA8vSgsJSlKBSlKBSlKBSlKBSlKBSlKAaibaztQFk8Sx6eeQu4kFL8gEERvId1/tWU2xa6VpS0phW5Y+1ZoUEHPFhGOK/XoPn041ndcU6tS1qUpa1FSlKOSSepNBy86t11brjiluLJUtaiSVE8ySeZrrpWd0npS6aruYg2pne3QFPPK4IZT3Uf2HWgwVd0aLIlKKYsd15Q5htBUR8qsrpPY/pyytIcuTQu0z8zkhP3Y8g3yx6551v8eJGithuNHZaQkYCW0BIA9BQUvk26dERvyochlGcbzjSkj9RXmwexq7jrTbqd11CVp6hScioG25aEt9lYj32yRkxmXHgzIjsowhJIJSsAcE8iCOWSKCG6VyeZzXFArkDJxXFcjGeNBbnZrfTqHRdtnuK3n/D8J4nnvo+En3xn3rZqiD6N8kq09dYhPBEwOAf1IAP/SKl+gUpSgUpSgUpSgUpSgV8uuJabU4shKEpKlEnAAHM19Vq+0+f9m6CvT4XuFUZTSVea/hH70FZdb6hc1NqefdFlRbdcwyFE/C2OCR5cBnHcmsDSlBl9LWGXqa9xrVAT968r4lkZS2gc1HyA/wOtWw0npu3aWszVstjW6hPFxw/ieX1Uo9z+g4DlUIbFrrZtLWq9ahvchKCVtxWG0p3nFHBUoJHn8PlwrNTPpAID5ELTylsg8FPSt1R9gk4+ZoJupUfaE2rWjVktFvcZcgXFY+BlxW+lzHEhKuHHyIFSCKBUd7epLTGzyQ24cLfkstt+agre/ZJqRKgb6ReoG35tvsDCwr6uDIfAP4VKGEg+eMn3FBDFKUoFciuK9NvhSrhOZhQWVPSX1hDTaOalGgnb6N8VSLFd5ZB3FyktD1SgE/9QqYawmi7A1pjTUK0tHeUyjLq/wCdw8VH5k1m8igUryXC6W+2NF24zY8VsDJU84EDHvWvu7StGNPBpeoIhUeqN5Sf/cBj9aDa6VjLZqOy3bP2ZdYUog4IaeSog+lZOgUpSgUpSgVoe3D/AIbXT+tnP/yorfKweubWu86Ru1vaAU69GWGgeqwMp/UCgp3Sua4oPoKIFfNK5waD0W6W/BnR5UMkSGXUuNEDPxA5H61dYcqqvsi0y7qLWMRSmyYcFYkSFngBjilPqVY4ds1anmKDGajvUTT9kl3WcoBmOgqx/MrkEjzJwKp/erpKvV1lXKcsKkSXCtZAwAew8gOHtUm7fdW/ad4b0/EVmNb1Bbyh+Z4g8P7QcepPaoloFKVk9P2O46guLdvtMVciQs9B8KB1KjyA8zQeFllbziG2UKW4tQShCBkqUeQAHM1Y3ZFs3/hlkXe8JSq7vJ+BvgRFSRxGf5j1Pt3zkNm+zWDpBpMyVuS7wpPxvj8DXdLfl5nifLlW/efWg6J0yNb4b0ua8hmOykrccWcBIHeoA1xtmulyddi6ZJgwRwEgp++c8+yR+vnWR+kJqd1cyNpmOshlCBIlYP41HO6n2xn3HaoVJoO2TJflvKelvOPuq4qcdWVKJ8ya6t45zmuK5xQchRCt4cCDkEdK3fSe1LU2nS22ZP2hDSRmPLUVcOoSrORw9QO1aNXIOOVBb3Rms7TrCAZFscKXW8B+O5wcaJ7jqOxHD5GtiqmWnb5cdPXZi5Wl8tSWjw/lWnqlQ6g9qtbofVUPV9iauMTCHOCZDG9ksuY4j07HqKDYKUpQKelKUEF7T9kk524SbxpdtL7b6i4/C3sKQs8yjPAg8Tjn2znAiCZabjAKhOgSo6k/iDzCkEeuRV08V8uNocGHEpUOyhmgpVFt82YQIkSQ+ScDwmlKyfYVv+j9j+ory8y9dGzaoJOVl4ffFOPyo6Hp8WMc+PI2Wbabaz4baUZ57oxX1QYnTOnLXpi2It9ojhlkHeWScqcV1Uo9T/8AnKvLrvUTeltMTbqrHitp3GEn87iuCR8+J8ga2CoG+kZfFO3C32Fs/Aw39ad/rVlKR7AE/wBwoIcedW+4tx5aluLUVLWs5KieZJ6muulbLoPSMvWV7RAiktso+OTIxkNIz+56D/tQfehdE3TWVx8CCA1FbI+sS1g7jY7DurHIftzqzmktLWzSdsRCtbO7wHivK4uOq7qP+OQr2WGywLBa2Lda2AzGZGABzJ6knqT3rIUClKdqCpW1Vbq9od8L4wsSN0f0hICf0ArVKmnb1oqSJ/8AFFva8SOtCUTUoTlTahwDh7gjAPbHnwhc86AORqfdDbOdIaq0PbbiqC+zLdbKHnW5K8lxJKVHBJAyRnl1qAhjrVtdl1mfsOhbXBlpKZG4p11JHFJWoqx6gED2oIR2h7Kbhpdhdwt7pnWxPFat371kd1Acx5j5VHBGMcau480280406gLQtJSpKuIUCMEGqd6xtbdl1TdbawctRpK0N8+Cc8Bx8sUGGrctlurF6V1Uw84spgSSGZaem6eSv7Sc+ma02uRQXfGCARxFK0HZ5rGHK0VaVz5LaZKWPCc318SUEpz77ufelBv1KVwpQSCVEADiSTyoOaVompNrOlbG44wJS58ps4U1ETvAHtv/AIfXjWkv7f1eIr6tpweGDwLkziR6BHD5mgnGlRPp7bnZZ7oZvMB62FRwHQvxm/cgAj5GpTjSWZbDciK6h5h1IW24hWUrSRkEEcxQdvrVUtr8pcraJeCtZUG1pbT5AIHD55q1tVX2zQXIe0S6lxOEvlDyMdUlI/yDQaZFYdlSWo8dBcedWENoHNSicAfM1bXZ9pKPo/T7UFsByUv45T2OK1n/AAOQqsOhpLMPWVkkSUpLTc1oqKjgJG8Bve3P2q4lApSlApSlB8rQlaShaQpJGCCMg1HWoNjGl7q+p+Gl+2OKOVCKRuH+05A9sVI9dMuXHhR3JEx9phhtO8txxYSlI7knlQaFpbZBp7T89E5xT1xkNkKa+s7u42ociEgcT655VIQ4DiaivUu2+xQApuyRnbo9nAWctNfMjJ9h71GOo9req70FNNyxbmDwLcPKFEf1/i+RHOgnvW2urPpGA6uVIbdm7hLENK/jcV0zj8I8z+tVUvNxeu91l3GScvSnVOr8iTnFeZ5519xTr7i3HFnKlrUSVepNddArkDPKuK+2W1uuJaaQpbi1BKEIGSok8AB3oPXHcuCGUpYLvh9N3OKVZrRWgbfbdLW6Jc4jTk1LW8+VIBIWolRGfLOPalBs+oL5A09bHrldXgzHbHqVHoAOpNVr19tMu+rHFx23FQrVvEIjNKILg5feEH4vTl6867NsmqntQ6qkxEOkW+3OKYZbHIrHBaz55yPQVosaO9KfbYjtqcddWG20JGSpROAB55oOs8//AKpk1PeiNiUNmO1L1YtUiSfi+ptLw2jsFKHFR9CB61v69A6SUwWf4etwScjgwAfnzzQVFyamL6P+rH491OmJTqlxpKVORAST4biQVKSOwIBPbI7mow1TCj23Ut1gQllcaNLdaaJOfhSogcevLnW7bBbS/O121PRwYtzK3HFdytCkJH/MT7UFlqizblop2+WxF7trRcnwUFLraRxdZ5nHUlJycdiryqU6elBSADPpVjdlG0yJeYDFovklDN2ZTuIWv4UyUjkQeW9jmOvMeX1rXY1a77LcnWaR9mSnOLje5vMrPU7vNJPXHDy76TG2D6jU8lMu52ptk/iU2pxah6AoGfnQWGpWo6F0FD0glS0T5syStO6pbzp3AOyUDgOXM5PnW3UClKUHXJeRGYdfdOENIK1egGaqdrnXF11hPcclOqagpUfAiIUQhCc8CR1V3PyxVrLnG+u22VEKt3xmVN5PTIIqmdyt0q1z5EGc0pmTHWUONq5gj/HUHqKDy5PnWUY05fJLKHmLLcnWljKVtxHFJI7ggcalb6PFns8wXGfJbafuUdxKW0uYV4SCMhQHQk5GfKp1HnQU1c0zf2xlyx3NA/8ANDcH+K6mrHdnlbjVrnOLzxSiMsn9qufSgqnZdl2r7spG5aVxmljPiy1BoJ9Qfi/Spp2f7KrZpN9NwlOmfc0j4XFJAQz33E9/Mn0x1kOlAA4cKUpQUwv1tm2i6yoN0QpExpwhzP5jn8QPUHnmtn2OXG02rWzEq9vNMMpZWGnXfwocOMEnpw3hnzqx2odKWLUqEovdtZlFPBKzlK0jyWkhQ9M1rSdjmigve+znyP5DLcx++f1oN3hzYs1nxYclmQ3y32VhQz6g1p21PXbOj7R4TGHLrLSpMZsckd1q8h0HU+9bVZrNbrFARBtERuLGRyQjPzJPEnzPGqx7YpMiVtFu/wBYKvulpabSfyoCBjHkc596DUHFOSH1LUVOOuKyTzKlH/JJq0uyfSn8LaUYbkN7s+Vh+VnmlRHBH9o4eue9RDsL0q3fdRruc1JVFtZQ4EEcFunO78sZ9hVk6BSlKBXXIfajMrefcQ20hJUtazgJA6k12Gq0bXdoEjUl0etMB/cs0VzdAQf94WOaldwDyHLr6BuWstuEeKt2JpWMmS4hW6ZkgfdeqEg5V6nHuOccStqutZLqnPtpxrP5WmkJA/StMPWuKDbU7S9ZpVvC/wArPmEn/FTFsc2iTdVOSbXevCVOYb8Zt5tO74iOAO8OWQSOI71XEAgg1Of0ddPuITcNQvoKUuD6rHUQRvAEFZHcZCRnuDQTZWv6p0ZYtUtpF5hBxxH4H0KKHE/3DmPI5FaBtm2iXTT9xZsljV9WeWyl52VuhSgCSAlIIwOXE+fComG0LVyXi6L/ADd/+sY+WMUFgNH7MbTpG+LutsmzlKWypktOqSU7pIPHAzzAreKr9pDbdcYjiI+qGhOj5A+tMoCHU8+YGEq+QPDrU7Wu5QrtAZn26S3IivDKHG1ZB7+44gjpig9dKUoFKUoFKUoFKUoFR7tE2WQNXyTcY0r6hcykJW5ubyHgOA3hw4gcMjp3wMSFSgiTQWktQbOpcuRcrvakWBQCpRWog5AICk5HwnJHXjy7V75227SkWWWWW7hLQOb7LKQj/mUD+lan9Iy6TvtO22sKcRB8EvEA4S6vOOPfGP1qLLBYrlqG5N2+0xlPPuKxwHwoHdR6AUFwbVcI12t0e4QXPEjSGw42vBGQfI8q9VYvS9pTYtPwLUhfiCKylsrxjeIHE/OspQdUxDjsR9tlW64ttSUq7EjgapZOhyIEt2JNaUzIZUUONqHFJFXYrWtT6D05qdwPXa3oVIHDx2lFtwjsSOfvQVFxxxXYxHdkOpZYbW66s4ShtJUpR8gKslH2J6RbcK3ETXU/yLkED5gCtxsWlrFp9OLPa40ZRGC4lGVq9VHiaCC9C7G7pdltTNRJct0HIV4Chh50dsfkHrx8qsJb4Ua3QmYcJlLUZhAQ22nklIGMV6MDtSgjja1s5Vq9DNxtjiGrpHR4eHOCXkZyEk9CCTg+ZB6YrvebFdbHIUxd7fIiOA4+9bICj5HkfUVc/nXVJix5bKmZbDT7ShhSHUBSSPMGgpOOGcnhVkNgduulv0nINxaeZbelFcdt0EHdwASAeQJFbrD0pp2C+JEOxWxh4HKXGoiEqT6EDhWYAA5CgUpSgUpSgUpSgUpSgUpSgiT6RX+noH/r/wDaslsL/wBIteppSgkmlKUClKUClKUClKUClKUClKUClKUClKUClKUH/9k=">
            <a:hlinkClick r:id="rId2"/>
          </p:cNvPr>
          <p:cNvSpPr>
            <a:spLocks noChangeAspect="1" noChangeArrowheads="1"/>
          </p:cNvSpPr>
          <p:nvPr/>
        </p:nvSpPr>
        <p:spPr bwMode="auto">
          <a:xfrm>
            <a:off x="8088313" y="3403600"/>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9942" name="Rectangle 10"/>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GB"/>
          </a:p>
        </p:txBody>
      </p:sp>
      <p:sp>
        <p:nvSpPr>
          <p:cNvPr id="39943" name="Rectangle 11"/>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Tx/>
              <a:buAutoNum type="arabicPeriod"/>
            </a:pPr>
            <a:endParaRPr lang="en-GB">
              <a:solidFill>
                <a:srgbClr val="CC0000"/>
              </a:solidFill>
            </a:endParaRPr>
          </a:p>
          <a:p>
            <a:pPr lvl="1" eaLnBrk="0" hangingPunct="0"/>
            <a:endParaRPr lang="en-GB"/>
          </a:p>
        </p:txBody>
      </p:sp>
      <p:sp>
        <p:nvSpPr>
          <p:cNvPr id="39944" name="AutoShape 13" descr="data:image/jpeg;base64,/9j/4AAQSkZJRgABAQAAAQABAAD/2wBDAAkGBwgHBgkIBwgKCgkLDRYPDQwMDRsUFRAWIB0iIiAdHx8kKDQsJCYxJx8fLT0tMTU3Ojo6Iys/RD84QzQ5Ojf/2wBDAQoKCg0MDRoPDxo3JR8lNzc3Nzc3Nzc3Nzc3Nzc3Nzc3Nzc3Nzc3Nzc3Nzc3Nzc3Nzc3Nzc3Nzc3Nzc3Nzc3Nzf/wAARCACRALMDASIAAhEBAxEB/8QAHAABAAICAwEAAAAAAAAAAAAAAAcIBQYBAwQC/8QAQhAAAQMDAQYEAggFAQYHAAAAAQIDBAAFEQYHEiExQVETYXGBIpEIFBUjMkKhsRZScoLBNjM0N6Ky0UNic5KT4fH/xAAUAQEAAAAAAAAAAAAAAAAAAAAA/8QAFBEBAAAAAAAAAAAAAAAAAAAAAP/aAAwDAQACEQMRAD8Am6lKUClKGgV0zJceFHXIlvtMsoGVOOqCUp9Sa0baFtOt2kguHFCZt2x/sEr+FnzcPTgeXM+XOq86l1XetTyvHvM1b+6SUND4W2/JKRw68+fnQTvqPbVpy1rWzbEP3N4ZG80AlrPbePE+wIqObxts1TOK0wfqluaP4Q01vrH9ys8fYVGhOa4oM/O1rqa4LKpd+uKsjBSiQpCfknArCOvOvLK3nFuKPNS1Ek110oPTEnSoTm/EkvsLHEKZcKD+hra7HtR1dZykIuq5Taf/AA5g8UH3PxfrWl0oLIaL2yWi9uNRL039mTF4AWo5ZWf6vy+/zqTwoEAg5BGQRVIgrkMA1LWx3aRItcuNp69Oqdt7qg3GdWeMdR5Jz1QeA8vSgsJSlKBSlKBSlKBSlKBSlKBSlKAaibaztQFk8Sx6eeQu4kFL8gEERvId1/tWU2xa6VpS0phW5Y+1ZoUEHPFhGOK/XoPn041ndcU6tS1qUpa1FSlKOSSepNBy86t11brjiluLJUtaiSVE8ySeZrrpWd0npS6aruYg2pne3QFPPK4IZT3Uf2HWgwVd0aLIlKKYsd15Q5htBUR8qsrpPY/pyytIcuTQu0z8zkhP3Y8g3yx6551v8eJGithuNHZaQkYCW0BIA9BQUvk26dERvyochlGcbzjSkj9RXmwexq7jrTbqd11CVp6hScioG25aEt9lYj32yRkxmXHgzIjsowhJIJSsAcE8iCOWSKCG6VyeZzXFArkDJxXFcjGeNBbnZrfTqHRdtnuK3n/D8J4nnvo+En3xn3rZqiD6N8kq09dYhPBEwOAf1IAP/SKl+gUpSgUpSgUpSgUpSgV8uuJabU4shKEpKlEnAAHM19Vq+0+f9m6CvT4XuFUZTSVea/hH70FZdb6hc1NqefdFlRbdcwyFE/C2OCR5cBnHcmsDSlBl9LWGXqa9xrVAT968r4lkZS2gc1HyA/wOtWw0npu3aWszVstjW6hPFxw/ieX1Uo9z+g4DlUIbFrrZtLWq9ahvchKCVtxWG0p3nFHBUoJHn8PlwrNTPpAID5ELTylsg8FPSt1R9gk4+ZoJupUfaE2rWjVktFvcZcgXFY+BlxW+lzHEhKuHHyIFSCKBUd7epLTGzyQ24cLfkstt+agre/ZJqRKgb6ReoG35tvsDCwr6uDIfAP4VKGEg+eMn3FBDFKUoFciuK9NvhSrhOZhQWVPSX1hDTaOalGgnb6N8VSLFd5ZB3FyktD1SgE/9QqYawmi7A1pjTUK0tHeUyjLq/wCdw8VH5k1m8igUryXC6W+2NF24zY8VsDJU84EDHvWvu7StGNPBpeoIhUeqN5Sf/cBj9aDa6VjLZqOy3bP2ZdYUog4IaeSog+lZOgUpSgUpSgVoe3D/AIbXT+tnP/yorfKweubWu86Ru1vaAU69GWGgeqwMp/UCgp3Sua4oPoKIFfNK5waD0W6W/BnR5UMkSGXUuNEDPxA5H61dYcqqvsi0y7qLWMRSmyYcFYkSFngBjilPqVY4ds1anmKDGajvUTT9kl3WcoBmOgqx/MrkEjzJwKp/erpKvV1lXKcsKkSXCtZAwAew8gOHtUm7fdW/ad4b0/EVmNb1Bbyh+Z4g8P7QcepPaoloFKVk9P2O46guLdvtMVciQs9B8KB1KjyA8zQeFllbziG2UKW4tQShCBkqUeQAHM1Y3ZFs3/hlkXe8JSq7vJ+BvgRFSRxGf5j1Pt3zkNm+zWDpBpMyVuS7wpPxvj8DXdLfl5nifLlW/efWg6J0yNb4b0ua8hmOykrccWcBIHeoA1xtmulyddi6ZJgwRwEgp++c8+yR+vnWR+kJqd1cyNpmOshlCBIlYP41HO6n2xn3HaoVJoO2TJflvKelvOPuq4qcdWVKJ8ya6t45zmuK5xQchRCt4cCDkEdK3fSe1LU2nS22ZP2hDSRmPLUVcOoSrORw9QO1aNXIOOVBb3Rms7TrCAZFscKXW8B+O5wcaJ7jqOxHD5GtiqmWnb5cdPXZi5Wl8tSWjw/lWnqlQ6g9qtbofVUPV9iauMTCHOCZDG9ksuY4j07HqKDYKUpQKelKUEF7T9kk524SbxpdtL7b6i4/C3sKQs8yjPAg8Tjn2znAiCZabjAKhOgSo6k/iDzCkEeuRV08V8uNocGHEpUOyhmgpVFt82YQIkSQ+ScDwmlKyfYVv+j9j+ory8y9dGzaoJOVl4ffFOPyo6Hp8WMc+PI2Wbabaz4baUZ57oxX1QYnTOnLXpi2It9ojhlkHeWScqcV1Uo9T/8AnKvLrvUTeltMTbqrHitp3GEn87iuCR8+J8ga2CoG+kZfFO3C32Fs/Aw39ad/rVlKR7AE/wBwoIcedW+4tx5aluLUVLWs5KieZJ6muulbLoPSMvWV7RAiktso+OTIxkNIz+56D/tQfehdE3TWVx8CCA1FbI+sS1g7jY7DurHIftzqzmktLWzSdsRCtbO7wHivK4uOq7qP+OQr2WGywLBa2Lda2AzGZGABzJ6knqT3rIUClKdqCpW1Vbq9od8L4wsSN0f0hICf0ArVKmnb1oqSJ/8AFFva8SOtCUTUoTlTahwDh7gjAPbHnwhc86AORqfdDbOdIaq0PbbiqC+zLdbKHnW5K8lxJKVHBJAyRnl1qAhjrVtdl1mfsOhbXBlpKZG4p11JHFJWoqx6gED2oIR2h7Kbhpdhdwt7pnWxPFat371kd1Acx5j5VHBGMcau480280406gLQtJSpKuIUCMEGqd6xtbdl1TdbawctRpK0N8+Cc8Bx8sUGGrctlurF6V1Uw84spgSSGZaem6eSv7Sc+ma02uRQXfGCARxFK0HZ5rGHK0VaVz5LaZKWPCc318SUEpz77ufelBv1KVwpQSCVEADiSTyoOaVompNrOlbG44wJS58ps4U1ETvAHtv/AIfXjWkv7f1eIr6tpweGDwLkziR6BHD5mgnGlRPp7bnZZ7oZvMB62FRwHQvxm/cgAj5GpTjSWZbDciK6h5h1IW24hWUrSRkEEcxQdvrVUtr8pcraJeCtZUG1pbT5AIHD55q1tVX2zQXIe0S6lxOEvlDyMdUlI/yDQaZFYdlSWo8dBcedWENoHNSicAfM1bXZ9pKPo/T7UFsByUv45T2OK1n/AAOQqsOhpLMPWVkkSUpLTc1oqKjgJG8Bve3P2q4lApSlApSlB8rQlaShaQpJGCCMg1HWoNjGl7q+p+Gl+2OKOVCKRuH+05A9sVI9dMuXHhR3JEx9phhtO8txxYSlI7knlQaFpbZBp7T89E5xT1xkNkKa+s7u42ociEgcT655VIQ4DiaivUu2+xQApuyRnbo9nAWctNfMjJ9h71GOo9req70FNNyxbmDwLcPKFEf1/i+RHOgnvW2urPpGA6uVIbdm7hLENK/jcV0zj8I8z+tVUvNxeu91l3GScvSnVOr8iTnFeZ5519xTr7i3HFnKlrUSVepNddArkDPKuK+2W1uuJaaQpbi1BKEIGSok8AB3oPXHcuCGUpYLvh9N3OKVZrRWgbfbdLW6Jc4jTk1LW8+VIBIWolRGfLOPalBs+oL5A09bHrldXgzHbHqVHoAOpNVr19tMu+rHFx23FQrVvEIjNKILg5feEH4vTl6867NsmqntQ6qkxEOkW+3OKYZbHIrHBaz55yPQVosaO9KfbYjtqcddWG20JGSpROAB55oOs8//AKpk1PeiNiUNmO1L1YtUiSfi+ptLw2jsFKHFR9CB61v69A6SUwWf4etwScjgwAfnzzQVFyamL6P+rH491OmJTqlxpKVORAST4biQVKSOwIBPbI7mow1TCj23Ut1gQllcaNLdaaJOfhSogcevLnW7bBbS/O121PRwYtzK3HFdytCkJH/MT7UFlqizblop2+WxF7trRcnwUFLraRxdZ5nHUlJycdiryqU6elBSADPpVjdlG0yJeYDFovklDN2ZTuIWv4UyUjkQeW9jmOvMeX1rXY1a77LcnWaR9mSnOLje5vMrPU7vNJPXHDy76TG2D6jU8lMu52ptk/iU2pxah6AoGfnQWGpWo6F0FD0glS0T5syStO6pbzp3AOyUDgOXM5PnW3UClKUHXJeRGYdfdOENIK1egGaqdrnXF11hPcclOqagpUfAiIUQhCc8CR1V3PyxVrLnG+u22VEKt3xmVN5PTIIqmdyt0q1z5EGc0pmTHWUONq5gj/HUHqKDy5PnWUY05fJLKHmLLcnWljKVtxHFJI7ggcalb6PFns8wXGfJbafuUdxKW0uYV4SCMhQHQk5GfKp1HnQU1c0zf2xlyx3NA/8ANDcH+K6mrHdnlbjVrnOLzxSiMsn9qufSgqnZdl2r7spG5aVxmljPiy1BoJ9Qfi/Spp2f7KrZpN9NwlOmfc0j4XFJAQz33E9/Mn0x1kOlAA4cKUpQUwv1tm2i6yoN0QpExpwhzP5jn8QPUHnmtn2OXG02rWzEq9vNMMpZWGnXfwocOMEnpw3hnzqx2odKWLUqEovdtZlFPBKzlK0jyWkhQ9M1rSdjmigve+znyP5DLcx++f1oN3hzYs1nxYclmQ3y32VhQz6g1p21PXbOj7R4TGHLrLSpMZsckd1q8h0HU+9bVZrNbrFARBtERuLGRyQjPzJPEnzPGqx7YpMiVtFu/wBYKvulpabSfyoCBjHkc596DUHFOSH1LUVOOuKyTzKlH/JJq0uyfSn8LaUYbkN7s+Vh+VnmlRHBH9o4eue9RDsL0q3fdRruc1JVFtZQ4EEcFunO78sZ9hVk6BSlKBXXIfajMrefcQ20hJUtazgJA6k12Gq0bXdoEjUl0etMB/cs0VzdAQf94WOaldwDyHLr6BuWstuEeKt2JpWMmS4hW6ZkgfdeqEg5V6nHuOccStqutZLqnPtpxrP5WmkJA/StMPWuKDbU7S9ZpVvC/wArPmEn/FTFsc2iTdVOSbXevCVOYb8Zt5tO74iOAO8OWQSOI71XEAgg1Of0ddPuITcNQvoKUuD6rHUQRvAEFZHcZCRnuDQTZWv6p0ZYtUtpF5hBxxH4H0KKHE/3DmPI5FaBtm2iXTT9xZsljV9WeWyl52VuhSgCSAlIIwOXE+fComG0LVyXi6L/ADd/+sY+WMUFgNH7MbTpG+LutsmzlKWypktOqSU7pIPHAzzAreKr9pDbdcYjiI+qGhOj5A+tMoCHU8+YGEq+QPDrU7Wu5QrtAZn26S3IivDKHG1ZB7+44gjpig9dKUoFKUoFKUoFKUoFR7tE2WQNXyTcY0r6hcykJW5ubyHgOA3hw4gcMjp3wMSFSgiTQWktQbOpcuRcrvakWBQCpRWog5AICk5HwnJHXjy7V75227SkWWWWW7hLQOb7LKQj/mUD+lan9Iy6TvtO22sKcRB8EvEA4S6vOOPfGP1qLLBYrlqG5N2+0xlPPuKxwHwoHdR6AUFwbVcI12t0e4QXPEjSGw42vBGQfI8q9VYvS9pTYtPwLUhfiCKylsrxjeIHE/OspQdUxDjsR9tlW64ttSUq7EjgapZOhyIEt2JNaUzIZUUONqHFJFXYrWtT6D05qdwPXa3oVIHDx2lFtwjsSOfvQVFxxxXYxHdkOpZYbW66s4ShtJUpR8gKslH2J6RbcK3ETXU/yLkED5gCtxsWlrFp9OLPa40ZRGC4lGVq9VHiaCC9C7G7pdltTNRJct0HIV4Chh50dsfkHrx8qsJb4Ua3QmYcJlLUZhAQ22nklIGMV6MDtSgjja1s5Vq9DNxtjiGrpHR4eHOCXkZyEk9CCTg+ZB6YrvebFdbHIUxd7fIiOA4+9bICj5HkfUVc/nXVJix5bKmZbDT7ShhSHUBSSPMGgpOOGcnhVkNgduulv0nINxaeZbelFcdt0EHdwASAeQJFbrD0pp2C+JEOxWxh4HKXGoiEqT6EDhWYAA5CgUpSgUpSgUpSgUpSgUpSgiT6RX+noH/r/wDaslsL/wBIteppSgkmlKUClKUClKUClKUClKUClKUClKUClKUClKUH/9k=">
            <a:hlinkClick r:id="rId2"/>
          </p:cNvPr>
          <p:cNvSpPr>
            <a:spLocks noChangeAspect="1" noChangeArrowheads="1"/>
          </p:cNvSpPr>
          <p:nvPr/>
        </p:nvSpPr>
        <p:spPr bwMode="auto">
          <a:xfrm>
            <a:off x="8088313" y="3403600"/>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pic>
        <p:nvPicPr>
          <p:cNvPr id="39945" name="Picture 14" descr="http://www.nyworms.com/images/question%20marks.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498475"/>
            <a:ext cx="3286125" cy="197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6" name="Picture 14" descr="http://www.nyworms.com/images/question%20marks.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5613" y="498475"/>
            <a:ext cx="3284537" cy="197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20688" y="3644900"/>
            <a:ext cx="8353425" cy="1816100"/>
          </a:xfrm>
          <a:prstGeom prst="rect">
            <a:avLst/>
          </a:prstGeom>
        </p:spPr>
        <p:txBody>
          <a:bodyPr>
            <a:spAutoFit/>
          </a:bodyPr>
          <a:lstStyle/>
          <a:p>
            <a:pPr>
              <a:defRPr/>
            </a:pPr>
            <a:r>
              <a:rPr lang="en-GB" dirty="0">
                <a:ea typeface="+mn-ea"/>
              </a:rPr>
              <a:t> </a:t>
            </a:r>
            <a:r>
              <a:rPr lang="en-GB" sz="2800" dirty="0">
                <a:latin typeface="+mn-lt"/>
                <a:ea typeface="+mn-ea"/>
              </a:rPr>
              <a:t>Please feel free to have a go at some of the activities that your children enjoy in their phonic sessions.  </a:t>
            </a:r>
          </a:p>
          <a:p>
            <a:pPr>
              <a:defRPr/>
            </a:pPr>
            <a:endParaRPr lang="en-GB" sz="2800" dirty="0">
              <a:latin typeface="+mn-lt"/>
              <a:ea typeface="+mn-ea"/>
            </a:endParaRPr>
          </a:p>
          <a:p>
            <a:pPr>
              <a:defRPr/>
            </a:pPr>
            <a:r>
              <a:rPr lang="en-GB" sz="2800" dirty="0">
                <a:latin typeface="+mn-lt"/>
                <a:ea typeface="+mn-ea"/>
              </a:rPr>
              <a:t>                                    Thank you.</a:t>
            </a:r>
          </a:p>
        </p:txBody>
      </p:sp>
      <p:sp>
        <p:nvSpPr>
          <p:cNvPr id="39948" name="Rectangle 2"/>
          <p:cNvSpPr>
            <a:spLocks noGrp="1" noChangeArrowheads="1"/>
          </p:cNvSpPr>
          <p:nvPr>
            <p:ph type="title"/>
          </p:nvPr>
        </p:nvSpPr>
        <p:spPr>
          <a:xfrm>
            <a:off x="150813" y="2667000"/>
            <a:ext cx="8229600" cy="1143000"/>
          </a:xfrm>
        </p:spPr>
        <p:txBody>
          <a:bodyPr/>
          <a:lstStyle/>
          <a:p>
            <a:pPr eaLnBrk="1" hangingPunct="1"/>
            <a:r>
              <a:rPr lang="en-GB" dirty="0">
                <a:latin typeface="Tahoma" charset="0"/>
                <a:cs typeface="Tahoma" charset="0"/>
              </a:rPr>
              <a:t>Have a go!</a:t>
            </a:r>
            <a:endParaRPr lang="en-US" dirty="0">
              <a:latin typeface="Tahoma" charset="0"/>
              <a:cs typeface="Tahoma"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88913"/>
            <a:ext cx="8229600" cy="1143000"/>
          </a:xfrm>
        </p:spPr>
        <p:txBody>
          <a:bodyPr/>
          <a:lstStyle/>
          <a:p>
            <a:pPr eaLnBrk="1" hangingPunct="1"/>
            <a:r>
              <a:rPr lang="en-GB" sz="4000">
                <a:latin typeface="Tahoma" charset="0"/>
                <a:cs typeface="Tahoma" charset="0"/>
              </a:rPr>
              <a:t>Phonics at a glance</a:t>
            </a:r>
          </a:p>
        </p:txBody>
      </p:sp>
      <p:sp>
        <p:nvSpPr>
          <p:cNvPr id="9219" name="Rectangle 3"/>
          <p:cNvSpPr>
            <a:spLocks noGrp="1" noChangeArrowheads="1"/>
          </p:cNvSpPr>
          <p:nvPr>
            <p:ph idx="1"/>
          </p:nvPr>
        </p:nvSpPr>
        <p:spPr>
          <a:xfrm>
            <a:off x="2705100" y="1628775"/>
            <a:ext cx="2971800" cy="1143000"/>
          </a:xfrm>
        </p:spPr>
        <p:txBody>
          <a:bodyPr/>
          <a:lstStyle/>
          <a:p>
            <a:pPr algn="ctr" eaLnBrk="1" hangingPunct="1">
              <a:buFontTx/>
              <a:buNone/>
            </a:pPr>
            <a:r>
              <a:rPr lang="en-GB" sz="3600">
                <a:latin typeface="Calibri" charset="0"/>
              </a:rPr>
              <a:t>Phonics is…</a:t>
            </a:r>
          </a:p>
        </p:txBody>
      </p:sp>
      <p:sp>
        <p:nvSpPr>
          <p:cNvPr id="9220" name="AutoShape 5"/>
          <p:cNvSpPr>
            <a:spLocks noChangeArrowheads="1"/>
          </p:cNvSpPr>
          <p:nvPr/>
        </p:nvSpPr>
        <p:spPr bwMode="auto">
          <a:xfrm>
            <a:off x="4191000" y="2989263"/>
            <a:ext cx="609600" cy="609600"/>
          </a:xfrm>
          <a:prstGeom prst="plus">
            <a:avLst>
              <a:gd name="adj" fmla="val 25000"/>
            </a:avLst>
          </a:prstGeom>
          <a:solidFill>
            <a:schemeClr val="accent1"/>
          </a:solidFill>
          <a:ln w="9525">
            <a:solidFill>
              <a:schemeClr val="tx1"/>
            </a:solidFill>
            <a:miter lim="800000"/>
            <a:headEnd/>
            <a:tailEnd/>
          </a:ln>
        </p:spPr>
        <p:txBody>
          <a:bodyPr wrap="none" anchor="ctr"/>
          <a:lstStyle/>
          <a:p>
            <a:endParaRPr lang="en-GB"/>
          </a:p>
        </p:txBody>
      </p:sp>
      <p:sp>
        <p:nvSpPr>
          <p:cNvPr id="9221" name="Text Box 6"/>
          <p:cNvSpPr txBox="1">
            <a:spLocks noChangeArrowheads="1"/>
          </p:cNvSpPr>
          <p:nvPr/>
        </p:nvSpPr>
        <p:spPr bwMode="auto">
          <a:xfrm>
            <a:off x="827088" y="2690813"/>
            <a:ext cx="2667000" cy="12065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50000"/>
              </a:spcBef>
            </a:pPr>
            <a:r>
              <a:rPr lang="en-GB" sz="2400" b="1">
                <a:latin typeface="SassoonCRInfant" charset="0"/>
                <a:cs typeface="Arial" charset="0"/>
              </a:rPr>
              <a:t>Skills</a:t>
            </a:r>
            <a:r>
              <a:rPr lang="en-GB" sz="2400">
                <a:latin typeface="SassoonCRInfant" charset="0"/>
                <a:cs typeface="Arial" charset="0"/>
              </a:rPr>
              <a:t> of segmentation and blending</a:t>
            </a:r>
          </a:p>
        </p:txBody>
      </p:sp>
      <p:sp>
        <p:nvSpPr>
          <p:cNvPr id="9222" name="Text Box 7"/>
          <p:cNvSpPr txBox="1">
            <a:spLocks noChangeArrowheads="1"/>
          </p:cNvSpPr>
          <p:nvPr/>
        </p:nvSpPr>
        <p:spPr bwMode="auto">
          <a:xfrm>
            <a:off x="5580063" y="2690813"/>
            <a:ext cx="2362200" cy="12065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50000"/>
              </a:spcBef>
            </a:pPr>
            <a:r>
              <a:rPr lang="en-GB" sz="2400" b="1">
                <a:latin typeface="SassoonCRInfant" charset="0"/>
                <a:cs typeface="Arial" charset="0"/>
              </a:rPr>
              <a:t>Knowledge</a:t>
            </a:r>
            <a:r>
              <a:rPr lang="en-GB" sz="2400">
                <a:latin typeface="SassoonCRInfant" charset="0"/>
                <a:cs typeface="Arial" charset="0"/>
              </a:rPr>
              <a:t> of the alphabetic code.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188913"/>
            <a:ext cx="7772400" cy="1143000"/>
          </a:xfrm>
        </p:spPr>
        <p:txBody>
          <a:bodyPr/>
          <a:lstStyle/>
          <a:p>
            <a:pPr eaLnBrk="1" hangingPunct="1"/>
            <a:r>
              <a:rPr lang="en-GB" sz="4000">
                <a:latin typeface="Tahoma" charset="0"/>
                <a:cs typeface="Tahoma" charset="0"/>
              </a:rPr>
              <a:t>Some Definitions </a:t>
            </a:r>
          </a:p>
        </p:txBody>
      </p:sp>
      <p:sp>
        <p:nvSpPr>
          <p:cNvPr id="5123" name="Rectangle 3"/>
          <p:cNvSpPr>
            <a:spLocks noGrp="1" noChangeArrowheads="1"/>
          </p:cNvSpPr>
          <p:nvPr>
            <p:ph type="body" sz="half" idx="1"/>
          </p:nvPr>
        </p:nvSpPr>
        <p:spPr>
          <a:xfrm>
            <a:off x="755650" y="1331913"/>
            <a:ext cx="3810000" cy="4114800"/>
          </a:xfrm>
        </p:spPr>
        <p:txBody>
          <a:bodyPr/>
          <a:lstStyle/>
          <a:p>
            <a:pPr eaLnBrk="1" hangingPunct="1">
              <a:buFontTx/>
              <a:buNone/>
              <a:defRPr/>
            </a:pPr>
            <a:r>
              <a:rPr lang="en-GB" sz="2800" dirty="0">
                <a:latin typeface="Comic Sans MS" pitchFamily="66" charset="0"/>
                <a:ea typeface="+mn-ea"/>
              </a:rPr>
              <a:t>	</a:t>
            </a:r>
            <a:r>
              <a:rPr lang="en-GB" sz="2800" dirty="0">
                <a:ea typeface="+mn-ea"/>
              </a:rPr>
              <a:t>A </a:t>
            </a:r>
            <a:r>
              <a:rPr lang="en-GB" sz="2800" dirty="0">
                <a:solidFill>
                  <a:schemeClr val="accent2"/>
                </a:solidFill>
                <a:ea typeface="+mn-ea"/>
              </a:rPr>
              <a:t>Phoneme:</a:t>
            </a:r>
          </a:p>
          <a:p>
            <a:pPr marL="0" indent="0" eaLnBrk="1" hangingPunct="1">
              <a:buFont typeface="Arial" charset="0"/>
              <a:buNone/>
              <a:defRPr/>
            </a:pPr>
            <a:endParaRPr lang="en-GB" sz="2800" dirty="0">
              <a:solidFill>
                <a:schemeClr val="accent2"/>
              </a:solidFill>
              <a:ea typeface="+mn-ea"/>
            </a:endParaRPr>
          </a:p>
          <a:p>
            <a:pPr eaLnBrk="1" hangingPunct="1">
              <a:buFontTx/>
              <a:buNone/>
              <a:defRPr/>
            </a:pPr>
            <a:r>
              <a:rPr lang="en-GB" sz="2800" dirty="0">
                <a:ea typeface="+mn-ea"/>
              </a:rPr>
              <a:t>    This is the smallest unit of sound in a word and the sound that letter or group of sounds make</a:t>
            </a:r>
          </a:p>
          <a:p>
            <a:pPr eaLnBrk="1" hangingPunct="1">
              <a:buFontTx/>
              <a:buNone/>
              <a:defRPr/>
            </a:pPr>
            <a:endParaRPr lang="en-GB" sz="2800" dirty="0">
              <a:ea typeface="+mn-ea"/>
            </a:endParaRPr>
          </a:p>
          <a:p>
            <a:pPr eaLnBrk="1" hangingPunct="1">
              <a:buFontTx/>
              <a:buNone/>
              <a:defRPr/>
            </a:pPr>
            <a:endParaRPr lang="en-GB" sz="2800" dirty="0">
              <a:ea typeface="+mn-ea"/>
            </a:endParaRPr>
          </a:p>
        </p:txBody>
      </p:sp>
      <p:pic>
        <p:nvPicPr>
          <p:cNvPr id="11268" name="Picture 7" descr="ear-closeup">
            <a:hlinkClick r:id="rId2"/>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72038" y="1557338"/>
            <a:ext cx="1223962" cy="1828800"/>
          </a:xfrm>
        </p:spPr>
      </p:pic>
      <p:sp>
        <p:nvSpPr>
          <p:cNvPr id="11269" name="Text Box 8"/>
          <p:cNvSpPr txBox="1">
            <a:spLocks noChangeArrowheads="1"/>
          </p:cNvSpPr>
          <p:nvPr/>
        </p:nvSpPr>
        <p:spPr bwMode="auto">
          <a:xfrm>
            <a:off x="395288" y="3717033"/>
            <a:ext cx="568888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50000"/>
              </a:spcBef>
            </a:pPr>
            <a:endParaRPr lang="en-GB" sz="2400" dirty="0">
              <a:solidFill>
                <a:schemeClr val="accent2"/>
              </a:solidFill>
              <a:latin typeface="Comic Sans MS" charset="0"/>
              <a:cs typeface="Arial" charset="0"/>
            </a:endParaRPr>
          </a:p>
          <a:p>
            <a:pPr algn="ctr">
              <a:spcBef>
                <a:spcPct val="50000"/>
              </a:spcBef>
            </a:pPr>
            <a:endParaRPr lang="en-GB" sz="2400" dirty="0">
              <a:solidFill>
                <a:schemeClr val="accent2"/>
              </a:solidFill>
              <a:latin typeface="Comic Sans MS" charset="0"/>
              <a:cs typeface="Arial" charset="0"/>
            </a:endParaRPr>
          </a:p>
          <a:p>
            <a:pPr algn="ctr">
              <a:spcBef>
                <a:spcPct val="50000"/>
              </a:spcBef>
            </a:pPr>
            <a:r>
              <a:rPr lang="en-GB" sz="2400" dirty="0">
                <a:solidFill>
                  <a:schemeClr val="accent2"/>
                </a:solidFill>
                <a:latin typeface="Comic Sans MS" charset="0"/>
                <a:cs typeface="Arial" charset="0"/>
              </a:rPr>
              <a:t>How many phonemes/sounds can you hear in:</a:t>
            </a:r>
            <a:r>
              <a:rPr lang="en-GB" sz="2400" dirty="0">
                <a:solidFill>
                  <a:schemeClr val="accent2"/>
                </a:solidFill>
                <a:latin typeface="Times New Roman" charset="0"/>
                <a:cs typeface="Arial" charset="0"/>
              </a:rPr>
              <a:t>   </a:t>
            </a:r>
          </a:p>
          <a:p>
            <a:pPr algn="ctr">
              <a:spcBef>
                <a:spcPct val="50000"/>
              </a:spcBef>
            </a:pPr>
            <a:r>
              <a:rPr lang="en-US" sz="3200" dirty="0">
                <a:latin typeface="Arial Black" charset="0"/>
                <a:cs typeface="Arial" charset="0"/>
              </a:rPr>
              <a:t>c</a:t>
            </a:r>
            <a:r>
              <a:rPr lang="en-GB" sz="3200" dirty="0">
                <a:latin typeface="Arial Black" charset="0"/>
                <a:cs typeface="Arial" charset="0"/>
              </a:rPr>
              <a:t>at</a:t>
            </a:r>
            <a:r>
              <a:rPr lang="en-GB" sz="3200" dirty="0">
                <a:solidFill>
                  <a:schemeClr val="accent2"/>
                </a:solidFill>
                <a:latin typeface="Arial Black" charset="0"/>
                <a:cs typeface="Arial" charset="0"/>
              </a:rPr>
              <a:t>?   </a:t>
            </a:r>
            <a:r>
              <a:rPr lang="en-GB" sz="3200" dirty="0">
                <a:solidFill>
                  <a:schemeClr val="bg1"/>
                </a:solidFill>
                <a:latin typeface="Arial Black" charset="0"/>
                <a:cs typeface="Arial" charset="0"/>
              </a:rPr>
              <a:t>shelf</a:t>
            </a:r>
            <a:r>
              <a:rPr lang="en-GB" sz="3200" dirty="0">
                <a:solidFill>
                  <a:schemeClr val="accent2"/>
                </a:solidFill>
                <a:latin typeface="Arial Black" charset="0"/>
                <a:cs typeface="Arial"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a:xfrm>
            <a:off x="684213" y="257175"/>
            <a:ext cx="4191000" cy="1778000"/>
          </a:xfrm>
        </p:spPr>
        <p:txBody>
          <a:bodyPr/>
          <a:lstStyle/>
          <a:p>
            <a:pPr eaLnBrk="1" hangingPunct="1">
              <a:buFontTx/>
              <a:buNone/>
            </a:pPr>
            <a:r>
              <a:rPr lang="en-GB" sz="2800" dirty="0">
                <a:latin typeface="Comic Sans MS" charset="0"/>
              </a:rPr>
              <a:t>	</a:t>
            </a:r>
            <a:r>
              <a:rPr lang="en-GB" sz="2800" dirty="0">
                <a:solidFill>
                  <a:schemeClr val="accent2"/>
                </a:solidFill>
                <a:latin typeface="Calibri" charset="0"/>
              </a:rPr>
              <a:t>A grapheme</a:t>
            </a:r>
          </a:p>
          <a:p>
            <a:pPr eaLnBrk="1" hangingPunct="1">
              <a:buFontTx/>
              <a:buNone/>
            </a:pPr>
            <a:endParaRPr lang="en-GB" sz="1400" dirty="0">
              <a:solidFill>
                <a:schemeClr val="accent2"/>
              </a:solidFill>
              <a:latin typeface="Calibri" charset="0"/>
            </a:endParaRPr>
          </a:p>
          <a:p>
            <a:pPr eaLnBrk="1" hangingPunct="1">
              <a:buFontTx/>
              <a:buNone/>
            </a:pPr>
            <a:r>
              <a:rPr lang="en-GB" sz="2800" dirty="0">
                <a:latin typeface="Calibri" charset="0"/>
              </a:rPr>
              <a:t>    The written representation of a phoneme.</a:t>
            </a:r>
          </a:p>
          <a:p>
            <a:pPr eaLnBrk="1" hangingPunct="1">
              <a:buFontTx/>
              <a:buNone/>
            </a:pPr>
            <a:endParaRPr lang="en-GB" sz="2800" dirty="0">
              <a:latin typeface="Calibri" charset="0"/>
            </a:endParaRPr>
          </a:p>
          <a:p>
            <a:pPr eaLnBrk="1" hangingPunct="1">
              <a:buFontTx/>
              <a:buNone/>
            </a:pPr>
            <a:endParaRPr lang="en-GB" sz="2800" dirty="0">
              <a:latin typeface="Calibri" charset="0"/>
            </a:endParaRPr>
          </a:p>
          <a:p>
            <a:pPr eaLnBrk="1" hangingPunct="1">
              <a:buFontTx/>
              <a:buNone/>
            </a:pPr>
            <a:endParaRPr lang="en-GB" sz="2800" dirty="0">
              <a:latin typeface="Calibri" charset="0"/>
            </a:endParaRPr>
          </a:p>
        </p:txBody>
      </p:sp>
      <p:sp>
        <p:nvSpPr>
          <p:cNvPr id="12291" name="Text Box 5"/>
          <p:cNvSpPr txBox="1">
            <a:spLocks noChangeArrowheads="1"/>
          </p:cNvSpPr>
          <p:nvPr/>
        </p:nvSpPr>
        <p:spPr bwMode="auto">
          <a:xfrm>
            <a:off x="323850" y="3789363"/>
            <a:ext cx="792003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pPr>
            <a:r>
              <a:rPr lang="en-GB" sz="2400" dirty="0">
                <a:solidFill>
                  <a:schemeClr val="bg1"/>
                </a:solidFill>
                <a:latin typeface="Comic Sans MS" charset="0"/>
                <a:cs typeface="Arial" charset="0"/>
              </a:rPr>
              <a:t>The grapheme could be 1 letter, 2 letters or more! </a:t>
            </a:r>
          </a:p>
          <a:p>
            <a:pPr>
              <a:spcBef>
                <a:spcPct val="50000"/>
              </a:spcBef>
            </a:pPr>
            <a:r>
              <a:rPr lang="en-GB" sz="2400" b="1" dirty="0">
                <a:solidFill>
                  <a:schemeClr val="bg1"/>
                </a:solidFill>
                <a:latin typeface="Comic Sans MS" charset="0"/>
                <a:cs typeface="Arial" charset="0"/>
              </a:rPr>
              <a:t>t            </a:t>
            </a:r>
            <a:r>
              <a:rPr lang="en-GB" sz="2400" b="1" dirty="0" err="1">
                <a:solidFill>
                  <a:schemeClr val="bg1"/>
                </a:solidFill>
                <a:latin typeface="Comic Sans MS" charset="0"/>
                <a:cs typeface="Arial" charset="0"/>
              </a:rPr>
              <a:t>ai</a:t>
            </a:r>
            <a:r>
              <a:rPr lang="en-GB" sz="2400" b="1" dirty="0">
                <a:solidFill>
                  <a:schemeClr val="bg1"/>
                </a:solidFill>
                <a:latin typeface="Comic Sans MS" charset="0"/>
                <a:cs typeface="Arial" charset="0"/>
              </a:rPr>
              <a:t>             </a:t>
            </a:r>
            <a:r>
              <a:rPr lang="en-GB" sz="2400" b="1" dirty="0" err="1">
                <a:solidFill>
                  <a:schemeClr val="bg1"/>
                </a:solidFill>
                <a:latin typeface="Comic Sans MS" charset="0"/>
                <a:cs typeface="Arial" charset="0"/>
              </a:rPr>
              <a:t>igh</a:t>
            </a:r>
            <a:endParaRPr lang="en-GB" sz="2400" b="1" dirty="0">
              <a:solidFill>
                <a:schemeClr val="bg1"/>
              </a:solidFill>
              <a:latin typeface="Comic Sans MS" charset="0"/>
              <a:cs typeface="Arial" charset="0"/>
            </a:endParaRPr>
          </a:p>
        </p:txBody>
      </p:sp>
      <p:pic>
        <p:nvPicPr>
          <p:cNvPr id="12292" name="Picture 7" descr="cartoon_ey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57175"/>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Rectangle 3"/>
          <p:cNvSpPr>
            <a:spLocks noChangeArrowheads="1"/>
          </p:cNvSpPr>
          <p:nvPr/>
        </p:nvSpPr>
        <p:spPr bwMode="auto">
          <a:xfrm>
            <a:off x="971550" y="2349500"/>
            <a:ext cx="7704138" cy="2893100"/>
          </a:xfrm>
          <a:prstGeom prst="rect">
            <a:avLst/>
          </a:prstGeom>
          <a:noFill/>
          <a:ln>
            <a:noFill/>
          </a:ln>
          <a:extLst/>
        </p:spPr>
        <p:txBody>
          <a:bodyPr>
            <a:spAutoFit/>
          </a:bodyPr>
          <a:lstStyle/>
          <a:p>
            <a:pPr>
              <a:spcBef>
                <a:spcPct val="50000"/>
              </a:spcBef>
              <a:defRPr/>
            </a:pPr>
            <a:r>
              <a:rPr lang="en-GB" sz="2800" i="1" dirty="0">
                <a:latin typeface="+mn-lt"/>
                <a:ea typeface="+mn-ea"/>
              </a:rPr>
              <a:t>Children need to practise recognising the grapheme and saying the phoneme that it represents.</a:t>
            </a:r>
          </a:p>
          <a:p>
            <a:pPr>
              <a:spcBef>
                <a:spcPct val="50000"/>
              </a:spcBef>
              <a:defRPr/>
            </a:pPr>
            <a:endParaRPr lang="en-GB" sz="2800" i="1" dirty="0">
              <a:latin typeface="+mn-lt"/>
              <a:ea typeface="+mn-ea"/>
            </a:endParaRPr>
          </a:p>
          <a:p>
            <a:pPr>
              <a:spcBef>
                <a:spcPct val="50000"/>
              </a:spcBef>
              <a:defRPr/>
            </a:pPr>
            <a:endParaRPr lang="en-GB" sz="2800" i="1" dirty="0">
              <a:latin typeface="+mn-lt"/>
              <a:ea typeface="+mn-ea"/>
            </a:endParaRPr>
          </a:p>
          <a:p>
            <a:pPr>
              <a:spcBef>
                <a:spcPct val="50000"/>
              </a:spcBef>
              <a:defRPr/>
            </a:pPr>
            <a:endParaRPr lang="en-GB" sz="2800" i="1" dirty="0">
              <a:latin typeface="+mn-lt"/>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685800" y="762000"/>
            <a:ext cx="7772400" cy="4114800"/>
          </a:xfrm>
        </p:spPr>
        <p:txBody>
          <a:bodyPr/>
          <a:lstStyle/>
          <a:p>
            <a:pPr eaLnBrk="1" hangingPunct="1">
              <a:defRPr/>
            </a:pPr>
            <a:r>
              <a:rPr lang="en-GB" sz="2800" dirty="0">
                <a:ea typeface="+mn-ea"/>
              </a:rPr>
              <a:t>A phoneme you hear</a:t>
            </a:r>
          </a:p>
          <a:p>
            <a:pPr marL="0" indent="0" eaLnBrk="1" hangingPunct="1">
              <a:buFont typeface="Arial" charset="0"/>
              <a:buNone/>
              <a:defRPr/>
            </a:pPr>
            <a:endParaRPr lang="en-GB" sz="2800" dirty="0">
              <a:ea typeface="+mn-ea"/>
            </a:endParaRPr>
          </a:p>
          <a:p>
            <a:pPr marL="0" indent="0" eaLnBrk="1" hangingPunct="1">
              <a:buFont typeface="Arial" charset="0"/>
              <a:buNone/>
              <a:defRPr/>
            </a:pPr>
            <a:endParaRPr lang="en-GB" sz="2800" dirty="0">
              <a:ea typeface="+mn-ea"/>
            </a:endParaRPr>
          </a:p>
          <a:p>
            <a:pPr eaLnBrk="1" hangingPunct="1">
              <a:defRPr/>
            </a:pPr>
            <a:r>
              <a:rPr lang="en-GB" sz="2800" dirty="0">
                <a:ea typeface="+mn-ea"/>
              </a:rPr>
              <a:t>A grapheme you see</a:t>
            </a:r>
          </a:p>
        </p:txBody>
      </p:sp>
      <p:pic>
        <p:nvPicPr>
          <p:cNvPr id="13315" name="Picture 4" descr="cartoon_ey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488" y="2171700"/>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5" descr="ear-closeu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04813"/>
            <a:ext cx="1017588"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Text Box 6"/>
          <p:cNvSpPr txBox="1">
            <a:spLocks noChangeArrowheads="1"/>
          </p:cNvSpPr>
          <p:nvPr/>
        </p:nvSpPr>
        <p:spPr bwMode="auto">
          <a:xfrm>
            <a:off x="468313" y="3978275"/>
            <a:ext cx="7086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50000"/>
              </a:spcBef>
            </a:pPr>
            <a:r>
              <a:rPr lang="en-GB" sz="2400" dirty="0">
                <a:latin typeface="Arial Black" charset="0"/>
                <a:cs typeface="Arial" charset="0"/>
              </a:rPr>
              <a:t>A word always has the same number of phonemes and graphemes!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115888"/>
            <a:ext cx="8229600" cy="1143000"/>
          </a:xfrm>
        </p:spPr>
        <p:txBody>
          <a:bodyPr/>
          <a:lstStyle/>
          <a:p>
            <a:pPr eaLnBrk="1" hangingPunct="1"/>
            <a:r>
              <a:rPr lang="en-GB" sz="4000" dirty="0">
                <a:latin typeface="Tahoma" charset="0"/>
                <a:cs typeface="Tahoma" charset="0"/>
              </a:rPr>
              <a:t>How to say the sounds</a:t>
            </a:r>
          </a:p>
        </p:txBody>
      </p:sp>
      <p:sp>
        <p:nvSpPr>
          <p:cNvPr id="14339" name="Rectangle 3"/>
          <p:cNvSpPr>
            <a:spLocks noGrp="1" noChangeArrowheads="1"/>
          </p:cNvSpPr>
          <p:nvPr>
            <p:ph type="body" idx="1"/>
          </p:nvPr>
        </p:nvSpPr>
        <p:spPr>
          <a:xfrm>
            <a:off x="611188" y="1322388"/>
            <a:ext cx="8229600" cy="4857750"/>
          </a:xfrm>
        </p:spPr>
        <p:txBody>
          <a:bodyPr/>
          <a:lstStyle/>
          <a:p>
            <a:pPr eaLnBrk="1" hangingPunct="1">
              <a:defRPr/>
            </a:pPr>
            <a:r>
              <a:rPr lang="en-GB" sz="2800" dirty="0">
                <a:ea typeface="+mn-ea"/>
              </a:rPr>
              <a:t>Saying the sounds correctly with your child is extremely important </a:t>
            </a:r>
          </a:p>
          <a:p>
            <a:pPr marL="0" indent="0" eaLnBrk="1" hangingPunct="1">
              <a:buFont typeface="Arial" charset="0"/>
              <a:buNone/>
              <a:defRPr/>
            </a:pPr>
            <a:endParaRPr lang="en-GB" sz="2800" dirty="0">
              <a:ea typeface="+mn-ea"/>
            </a:endParaRPr>
          </a:p>
          <a:p>
            <a:pPr eaLnBrk="1" hangingPunct="1">
              <a:defRPr/>
            </a:pPr>
            <a:r>
              <a:rPr lang="en-GB" sz="2800" dirty="0">
                <a:ea typeface="+mn-ea"/>
              </a:rPr>
              <a:t>The way we say sound may well be different from when you were at school </a:t>
            </a:r>
          </a:p>
          <a:p>
            <a:pPr marL="0" indent="0" eaLnBrk="1" hangingPunct="1">
              <a:buFont typeface="Arial" charset="0"/>
              <a:buNone/>
              <a:defRPr/>
            </a:pPr>
            <a:endParaRPr lang="en-GB" sz="2800" dirty="0">
              <a:ea typeface="+mn-ea"/>
            </a:endParaRPr>
          </a:p>
          <a:p>
            <a:pPr eaLnBrk="1" hangingPunct="1">
              <a:defRPr/>
            </a:pPr>
            <a:r>
              <a:rPr lang="en-GB" sz="2800" dirty="0">
                <a:ea typeface="+mn-ea"/>
              </a:rPr>
              <a:t>We say the shortest form of the sounds </a:t>
            </a:r>
          </a:p>
          <a:p>
            <a:pPr eaLnBrk="1" hangingPunct="1">
              <a:defRPr/>
            </a:pPr>
            <a:endParaRPr lang="en-GB" sz="2800" dirty="0">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395288" y="188913"/>
            <a:ext cx="82296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GB" sz="3600">
                <a:latin typeface="Tahoma" charset="0"/>
                <a:cs typeface="Tahoma" charset="0"/>
              </a:rPr>
              <a:t>The 44 phonemes</a:t>
            </a:r>
          </a:p>
        </p:txBody>
      </p:sp>
      <p:graphicFrame>
        <p:nvGraphicFramePr>
          <p:cNvPr id="8200" name="Group 8"/>
          <p:cNvGraphicFramePr>
            <a:graphicFrameLocks noGrp="1"/>
          </p:cNvGraphicFramePr>
          <p:nvPr/>
        </p:nvGraphicFramePr>
        <p:xfrm>
          <a:off x="323850" y="760413"/>
          <a:ext cx="8578850" cy="4525961"/>
        </p:xfrm>
        <a:graphic>
          <a:graphicData uri="http://schemas.openxmlformats.org/drawingml/2006/table">
            <a:tbl>
              <a:tblPr/>
              <a:tblGrid>
                <a:gridCol w="747713">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47712">
                  <a:extLst>
                    <a:ext uri="{9D8B030D-6E8A-4147-A177-3AD203B41FA5}">
                      <a16:colId xmlns:a16="http://schemas.microsoft.com/office/drawing/2014/main" val="20002"/>
                    </a:ext>
                  </a:extLst>
                </a:gridCol>
                <a:gridCol w="747713">
                  <a:extLst>
                    <a:ext uri="{9D8B030D-6E8A-4147-A177-3AD203B41FA5}">
                      <a16:colId xmlns:a16="http://schemas.microsoft.com/office/drawing/2014/main" val="20003"/>
                    </a:ext>
                  </a:extLst>
                </a:gridCol>
                <a:gridCol w="747712">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77875">
                  <a:extLst>
                    <a:ext uri="{9D8B030D-6E8A-4147-A177-3AD203B41FA5}">
                      <a16:colId xmlns:a16="http://schemas.microsoft.com/office/drawing/2014/main" val="20006"/>
                    </a:ext>
                  </a:extLst>
                </a:gridCol>
                <a:gridCol w="792163">
                  <a:extLst>
                    <a:ext uri="{9D8B030D-6E8A-4147-A177-3AD203B41FA5}">
                      <a16:colId xmlns:a16="http://schemas.microsoft.com/office/drawing/2014/main" val="20007"/>
                    </a:ext>
                  </a:extLst>
                </a:gridCol>
                <a:gridCol w="792162">
                  <a:extLst>
                    <a:ext uri="{9D8B030D-6E8A-4147-A177-3AD203B41FA5}">
                      <a16:colId xmlns:a16="http://schemas.microsoft.com/office/drawing/2014/main" val="20008"/>
                    </a:ext>
                  </a:extLst>
                </a:gridCol>
                <a:gridCol w="863600">
                  <a:extLst>
                    <a:ext uri="{9D8B030D-6E8A-4147-A177-3AD203B41FA5}">
                      <a16:colId xmlns:a16="http://schemas.microsoft.com/office/drawing/2014/main" val="20009"/>
                    </a:ext>
                  </a:extLst>
                </a:gridCol>
                <a:gridCol w="863600">
                  <a:extLst>
                    <a:ext uri="{9D8B030D-6E8A-4147-A177-3AD203B41FA5}">
                      <a16:colId xmlns:a16="http://schemas.microsoft.com/office/drawing/2014/main" val="20010"/>
                    </a:ext>
                  </a:extLst>
                </a:gridCol>
              </a:tblGrid>
              <a:tr h="1131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a:t>
                      </a:r>
                      <a:r>
                        <a:rPr kumimoji="0" lang="en-GB" sz="2000" b="0" i="0" u="none" strike="noStrike" cap="none" normalizeH="0" baseline="0" dirty="0" err="1">
                          <a:ln>
                            <a:noFill/>
                          </a:ln>
                          <a:solidFill>
                            <a:schemeClr val="tx1"/>
                          </a:solidFill>
                          <a:effectLst/>
                          <a:latin typeface="Comic Sans MS" pitchFamily="66" charset="0"/>
                        </a:rPr>
                        <a:t>ng</a:t>
                      </a:r>
                      <a:r>
                        <a:rPr kumimoji="0" lang="en-GB" sz="2000" b="0" i="0" u="none" strike="noStrike" cap="none" normalizeH="0" baseline="0" dirty="0">
                          <a:ln>
                            <a:noFill/>
                          </a:ln>
                          <a:solidFill>
                            <a:schemeClr val="tx1"/>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a:t>
                      </a:r>
                      <a:r>
                        <a:rPr kumimoji="0" lang="en-GB" sz="2000" b="0" i="0" u="none" strike="noStrike" cap="none" normalizeH="0" baseline="0" dirty="0" err="1">
                          <a:ln>
                            <a:noFill/>
                          </a:ln>
                          <a:solidFill>
                            <a:schemeClr val="tx1"/>
                          </a:solidFill>
                          <a:effectLst/>
                          <a:latin typeface="Comic Sans MS" pitchFamily="66" charset="0"/>
                        </a:rPr>
                        <a:t>th</a:t>
                      </a:r>
                      <a:r>
                        <a:rPr kumimoji="0" lang="en-GB" sz="2000" b="0" i="0" u="none" strike="noStrike" cap="none" normalizeH="0" baseline="0" dirty="0">
                          <a:ln>
                            <a:noFill/>
                          </a:ln>
                          <a:solidFill>
                            <a:schemeClr val="tx1"/>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a:t>
                      </a:r>
                      <a:r>
                        <a:rPr kumimoji="0" lang="en-GB" sz="2000" b="0" i="0" u="none" strike="noStrike" cap="none" normalizeH="0" baseline="0" dirty="0" err="1">
                          <a:ln>
                            <a:noFill/>
                          </a:ln>
                          <a:solidFill>
                            <a:schemeClr val="tx1"/>
                          </a:solidFill>
                          <a:effectLst/>
                          <a:latin typeface="Comic Sans MS" pitchFamily="66" charset="0"/>
                        </a:rPr>
                        <a:t>sh</a:t>
                      </a:r>
                      <a:r>
                        <a:rPr kumimoji="0" lang="en-GB" sz="2000" b="0" i="0" u="none" strike="noStrike" cap="none" normalizeH="0" baseline="0" dirty="0">
                          <a:ln>
                            <a:noFill/>
                          </a:ln>
                          <a:solidFill>
                            <a:schemeClr val="tx1"/>
                          </a:solidFill>
                          <a:effectLst/>
                          <a:latin typeface="Comic Sans MS" pitchFamily="66"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/zh/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omic Sans MS" pitchFamily="66" charset="0"/>
                        </a:rPr>
                        <a:t>/</a:t>
                      </a:r>
                      <a:r>
                        <a:rPr kumimoji="0" lang="en-GB" sz="2000" b="1" i="0" u="none" strike="noStrike" cap="none" normalizeH="0" baseline="0" dirty="0" err="1">
                          <a:ln>
                            <a:noFill/>
                          </a:ln>
                          <a:solidFill>
                            <a:schemeClr val="tx1"/>
                          </a:solidFill>
                          <a:effectLst/>
                          <a:latin typeface="Comic Sans MS" pitchFamily="66" charset="0"/>
                        </a:rPr>
                        <a:t>ae</a:t>
                      </a:r>
                      <a:r>
                        <a:rPr kumimoji="0" lang="en-GB" sz="2000" b="1" i="0" u="none" strike="noStrike" cap="none" normalizeH="0" baseline="0" dirty="0">
                          <a:ln>
                            <a:noFill/>
                          </a:ln>
                          <a:solidFill>
                            <a:schemeClr val="tx1"/>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omic Sans MS" pitchFamily="66" charset="0"/>
                        </a:rPr>
                        <a:t>/</a:t>
                      </a:r>
                      <a:r>
                        <a:rPr kumimoji="0" lang="en-GB" sz="2000" b="1" i="0" u="none" strike="noStrike" cap="none" normalizeH="0" baseline="0" dirty="0" err="1">
                          <a:ln>
                            <a:noFill/>
                          </a:ln>
                          <a:solidFill>
                            <a:schemeClr val="tx1"/>
                          </a:solidFill>
                          <a:effectLst/>
                          <a:latin typeface="Comic Sans MS" pitchFamily="66" charset="0"/>
                        </a:rPr>
                        <a:t>ee</a:t>
                      </a:r>
                      <a:r>
                        <a:rPr kumimoji="0" lang="en-GB" sz="2000" b="1" i="0" u="none" strike="noStrike" cap="none" normalizeH="0" baseline="0" dirty="0">
                          <a:ln>
                            <a:noFill/>
                          </a:ln>
                          <a:solidFill>
                            <a:schemeClr val="tx1"/>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/oe/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omic Sans MS" pitchFamily="66" charset="0"/>
                        </a:rPr>
                        <a:t>/</a:t>
                      </a:r>
                      <a:r>
                        <a:rPr kumimoji="0" lang="en-GB" sz="2000" b="1" i="0" u="none" strike="noStrike" cap="none" normalizeH="0" baseline="0" dirty="0" err="1">
                          <a:ln>
                            <a:noFill/>
                          </a:ln>
                          <a:solidFill>
                            <a:schemeClr val="tx1"/>
                          </a:solidFill>
                          <a:effectLst/>
                          <a:latin typeface="Comic Sans MS" pitchFamily="66" charset="0"/>
                        </a:rPr>
                        <a:t>oo</a:t>
                      </a:r>
                      <a:r>
                        <a:rPr kumimoji="0" lang="en-GB" sz="2000" b="1" i="0" u="none" strike="noStrike" cap="none" normalizeH="0" baseline="0" dirty="0">
                          <a:ln>
                            <a:noFill/>
                          </a:ln>
                          <a:solidFill>
                            <a:schemeClr val="tx1"/>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omic Sans MS" pitchFamily="66" charset="0"/>
                        </a:rPr>
                        <a:t>/</a:t>
                      </a:r>
                      <a:r>
                        <a:rPr kumimoji="0" lang="en-GB" sz="2000" b="1" i="0" u="none" strike="noStrike" cap="none" normalizeH="0" baseline="0" dirty="0" err="1">
                          <a:ln>
                            <a:noFill/>
                          </a:ln>
                          <a:solidFill>
                            <a:schemeClr val="tx1"/>
                          </a:solidFill>
                          <a:effectLst/>
                          <a:latin typeface="Comic Sans MS" pitchFamily="66" charset="0"/>
                        </a:rPr>
                        <a:t>ow</a:t>
                      </a:r>
                      <a:r>
                        <a:rPr kumimoji="0" lang="en-GB" sz="2000" b="1" i="0" u="none" strike="noStrike" cap="none" normalizeH="0" baseline="0" dirty="0">
                          <a:ln>
                            <a:noFill/>
                          </a:ln>
                          <a:solidFill>
                            <a:schemeClr val="tx1"/>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omic Sans MS" pitchFamily="66" charset="0"/>
                        </a:rPr>
                        <a:t>/</a:t>
                      </a:r>
                      <a:r>
                        <a:rPr kumimoji="0" lang="en-GB" sz="2000" b="1" i="0" u="none" strike="noStrike" cap="none" normalizeH="0" baseline="0" dirty="0" err="1">
                          <a:ln>
                            <a:noFill/>
                          </a:ln>
                          <a:solidFill>
                            <a:schemeClr val="tx1"/>
                          </a:solidFill>
                          <a:effectLst/>
                          <a:latin typeface="Comic Sans MS" pitchFamily="66" charset="0"/>
                        </a:rPr>
                        <a:t>oi</a:t>
                      </a:r>
                      <a:r>
                        <a:rPr kumimoji="0" lang="en-GB" sz="2000" b="1" i="0" u="none" strike="noStrike" cap="none" normalizeH="0" baseline="0" dirty="0">
                          <a:ln>
                            <a:noFill/>
                          </a:ln>
                          <a:solidFill>
                            <a:schemeClr val="tx1"/>
                          </a:solidFill>
                          <a:effectLst/>
                          <a:latin typeface="Comic Sans MS" pitchFamily="66"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/air/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Comic Sans MS" pitchFamily="66" charset="0"/>
                        </a:rPr>
                        <a:t>/ear/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omic Sans MS" pitchFamily="66" charset="0"/>
                        </a:rPr>
                        <a:t>/</a:t>
                      </a:r>
                      <a:r>
                        <a:rPr kumimoji="0" lang="en-GB" sz="2000" b="1" i="0" u="none" strike="noStrike" cap="none" normalizeH="0" baseline="0" dirty="0" err="1">
                          <a:ln>
                            <a:noFill/>
                          </a:ln>
                          <a:solidFill>
                            <a:schemeClr val="tx1"/>
                          </a:solidFill>
                          <a:effectLst/>
                          <a:latin typeface="Comic Sans MS" pitchFamily="66" charset="0"/>
                        </a:rPr>
                        <a:t>ure</a:t>
                      </a:r>
                      <a:r>
                        <a:rPr kumimoji="0" lang="en-GB" sz="2000" b="1" i="0" u="none" strike="noStrike" cap="none" normalizeH="0" baseline="0" dirty="0">
                          <a:ln>
                            <a:noFill/>
                          </a:ln>
                          <a:solidFill>
                            <a:schemeClr val="tx1"/>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8262" name="3810B9AE.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90">
            <a:extLst>
              <a:ext uri="{28A0092B-C50C-407E-A947-70E740481C1C}">
                <a14:useLocalDpi xmlns:a14="http://schemas.microsoft.com/office/drawing/2010/main" val="0"/>
              </a:ext>
            </a:extLst>
          </a:blip>
          <a:srcRect/>
          <a:stretch>
            <a:fillRect/>
          </a:stretch>
        </p:blipFill>
        <p:spPr bwMode="auto">
          <a:xfrm>
            <a:off x="468313" y="147955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63" name="A37DFA52.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90">
            <a:extLst>
              <a:ext uri="{28A0092B-C50C-407E-A947-70E740481C1C}">
                <a14:useLocalDpi xmlns:a14="http://schemas.microsoft.com/office/drawing/2010/main" val="0"/>
              </a:ext>
            </a:extLst>
          </a:blip>
          <a:srcRect/>
          <a:stretch>
            <a:fillRect/>
          </a:stretch>
        </p:blipFill>
        <p:spPr bwMode="auto">
          <a:xfrm>
            <a:off x="1258888" y="1408113"/>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64" name="EE22F551.WAV">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90">
            <a:extLst>
              <a:ext uri="{28A0092B-C50C-407E-A947-70E740481C1C}">
                <a14:useLocalDpi xmlns:a14="http://schemas.microsoft.com/office/drawing/2010/main" val="0"/>
              </a:ext>
            </a:extLst>
          </a:blip>
          <a:srcRect/>
          <a:stretch>
            <a:fillRect/>
          </a:stretch>
        </p:blipFill>
        <p:spPr bwMode="auto">
          <a:xfrm>
            <a:off x="1979613" y="147955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65" name="16A8E2DB.WAV">
            <a:hlinkClick r:id="" action="ppaction://media"/>
          </p:cNvPr>
          <p:cNvPicPr>
            <a:picLocks noRot="1" noChangeAspect="1" noChangeArrowheads="1"/>
          </p:cNvPicPr>
          <p:nvPr>
            <a:audioFile r:link="rId8"/>
            <p:extLst>
              <p:ext uri="{DAA4B4D4-6D71-4841-9C94-3DE7FCFB9230}">
                <p14:media xmlns:p14="http://schemas.microsoft.com/office/powerpoint/2010/main" r:embed="rId7"/>
              </p:ext>
            </p:extLst>
          </p:nvPr>
        </p:nvPicPr>
        <p:blipFill>
          <a:blip r:embed="rId90">
            <a:extLst>
              <a:ext uri="{28A0092B-C50C-407E-A947-70E740481C1C}">
                <a14:useLocalDpi xmlns:a14="http://schemas.microsoft.com/office/drawing/2010/main" val="0"/>
              </a:ext>
            </a:extLst>
          </a:blip>
          <a:srcRect/>
          <a:stretch>
            <a:fillRect/>
          </a:stretch>
        </p:blipFill>
        <p:spPr bwMode="auto">
          <a:xfrm>
            <a:off x="2700338" y="147955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66" name="BB0C7183.WAV">
            <a:hlinkClick r:id="" action="ppaction://media"/>
          </p:cNvPr>
          <p:cNvPicPr>
            <a:picLocks noRot="1" noChangeAspect="1" noChangeArrowheads="1"/>
          </p:cNvPicPr>
          <p:nvPr>
            <a:audioFile r:link="rId10"/>
            <p:extLst>
              <p:ext uri="{DAA4B4D4-6D71-4841-9C94-3DE7FCFB9230}">
                <p14:media xmlns:p14="http://schemas.microsoft.com/office/powerpoint/2010/main" r:embed="rId9"/>
              </p:ext>
            </p:extLst>
          </p:nvPr>
        </p:nvPicPr>
        <p:blipFill>
          <a:blip r:embed="rId90">
            <a:extLst>
              <a:ext uri="{28A0092B-C50C-407E-A947-70E740481C1C}">
                <a14:useLocalDpi xmlns:a14="http://schemas.microsoft.com/office/drawing/2010/main" val="0"/>
              </a:ext>
            </a:extLst>
          </a:blip>
          <a:srcRect/>
          <a:stretch>
            <a:fillRect/>
          </a:stretch>
        </p:blipFill>
        <p:spPr bwMode="auto">
          <a:xfrm>
            <a:off x="3419475" y="147955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67" name="66762ABC.WAV">
            <a:hlinkClick r:id="" action="ppaction://media"/>
          </p:cNvPr>
          <p:cNvPicPr>
            <a:picLocks noRot="1" noChangeAspect="1" noChangeArrowheads="1"/>
          </p:cNvPicPr>
          <p:nvPr>
            <a:audioFile r:link="rId12"/>
            <p:extLst>
              <p:ext uri="{DAA4B4D4-6D71-4841-9C94-3DE7FCFB9230}">
                <p14:media xmlns:p14="http://schemas.microsoft.com/office/powerpoint/2010/main" r:embed="rId11"/>
              </p:ext>
            </p:extLst>
          </p:nvPr>
        </p:nvPicPr>
        <p:blipFill>
          <a:blip r:embed="rId90">
            <a:extLst>
              <a:ext uri="{28A0092B-C50C-407E-A947-70E740481C1C}">
                <a14:useLocalDpi xmlns:a14="http://schemas.microsoft.com/office/drawing/2010/main" val="0"/>
              </a:ext>
            </a:extLst>
          </a:blip>
          <a:srcRect/>
          <a:stretch>
            <a:fillRect/>
          </a:stretch>
        </p:blipFill>
        <p:spPr bwMode="auto">
          <a:xfrm>
            <a:off x="4211638" y="147955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68" name="90478FEF.WAV">
            <a:hlinkClick r:id="" action="ppaction://media"/>
          </p:cNvPr>
          <p:cNvPicPr>
            <a:picLocks noRot="1" noChangeAspect="1" noChangeArrowheads="1"/>
          </p:cNvPicPr>
          <p:nvPr>
            <a:audioFile r:link="rId14"/>
            <p:extLst>
              <p:ext uri="{DAA4B4D4-6D71-4841-9C94-3DE7FCFB9230}">
                <p14:media xmlns:p14="http://schemas.microsoft.com/office/powerpoint/2010/main" r:embed="rId13"/>
              </p:ext>
            </p:extLst>
          </p:nvPr>
        </p:nvPicPr>
        <p:blipFill>
          <a:blip r:embed="rId90">
            <a:extLst>
              <a:ext uri="{28A0092B-C50C-407E-A947-70E740481C1C}">
                <a14:useLocalDpi xmlns:a14="http://schemas.microsoft.com/office/drawing/2010/main" val="0"/>
              </a:ext>
            </a:extLst>
          </a:blip>
          <a:srcRect/>
          <a:stretch>
            <a:fillRect/>
          </a:stretch>
        </p:blipFill>
        <p:spPr bwMode="auto">
          <a:xfrm>
            <a:off x="4859338" y="147955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69" name="86359588.WAV">
            <a:hlinkClick r:id="" action="ppaction://media"/>
          </p:cNvPr>
          <p:cNvPicPr>
            <a:picLocks noRot="1" noChangeAspect="1" noChangeArrowheads="1"/>
          </p:cNvPicPr>
          <p:nvPr>
            <a:audioFile r:link="rId16"/>
            <p:extLst>
              <p:ext uri="{DAA4B4D4-6D71-4841-9C94-3DE7FCFB9230}">
                <p14:media xmlns:p14="http://schemas.microsoft.com/office/powerpoint/2010/main" r:embed="rId15"/>
              </p:ext>
            </p:extLst>
          </p:nvPr>
        </p:nvPicPr>
        <p:blipFill>
          <a:blip r:embed="rId90">
            <a:extLst>
              <a:ext uri="{28A0092B-C50C-407E-A947-70E740481C1C}">
                <a14:useLocalDpi xmlns:a14="http://schemas.microsoft.com/office/drawing/2010/main" val="0"/>
              </a:ext>
            </a:extLst>
          </a:blip>
          <a:srcRect/>
          <a:stretch>
            <a:fillRect/>
          </a:stretch>
        </p:blipFill>
        <p:spPr bwMode="auto">
          <a:xfrm>
            <a:off x="6516688" y="1408113"/>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70" name="0E14BD84.WAV">
            <a:hlinkClick r:id="" action="ppaction://media"/>
          </p:cNvPr>
          <p:cNvPicPr>
            <a:picLocks noRot="1" noChangeAspect="1" noChangeArrowheads="1"/>
          </p:cNvPicPr>
          <p:nvPr>
            <a:audioFile r:link="rId18"/>
            <p:extLst>
              <p:ext uri="{DAA4B4D4-6D71-4841-9C94-3DE7FCFB9230}">
                <p14:media xmlns:p14="http://schemas.microsoft.com/office/powerpoint/2010/main" r:embed="rId17"/>
              </p:ext>
            </p:extLst>
          </p:nvPr>
        </p:nvPicPr>
        <p:blipFill>
          <a:blip r:embed="rId90">
            <a:extLst>
              <a:ext uri="{28A0092B-C50C-407E-A947-70E740481C1C}">
                <a14:useLocalDpi xmlns:a14="http://schemas.microsoft.com/office/drawing/2010/main" val="0"/>
              </a:ext>
            </a:extLst>
          </a:blip>
          <a:srcRect/>
          <a:stretch>
            <a:fillRect/>
          </a:stretch>
        </p:blipFill>
        <p:spPr bwMode="auto">
          <a:xfrm>
            <a:off x="7235825" y="147955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71" name="D17FD7BB.WAV">
            <a:hlinkClick r:id="" action="ppaction://media"/>
          </p:cNvPr>
          <p:cNvPicPr>
            <a:picLocks noRot="1" noChangeAspect="1" noChangeArrowheads="1"/>
          </p:cNvPicPr>
          <p:nvPr>
            <a:audioFile r:link="rId20"/>
            <p:extLst>
              <p:ext uri="{DAA4B4D4-6D71-4841-9C94-3DE7FCFB9230}">
                <p14:media xmlns:p14="http://schemas.microsoft.com/office/powerpoint/2010/main" r:embed="rId19"/>
              </p:ext>
            </p:extLst>
          </p:nvPr>
        </p:nvPicPr>
        <p:blipFill>
          <a:blip r:embed="rId90">
            <a:extLst>
              <a:ext uri="{28A0092B-C50C-407E-A947-70E740481C1C}">
                <a14:useLocalDpi xmlns:a14="http://schemas.microsoft.com/office/drawing/2010/main" val="0"/>
              </a:ext>
            </a:extLst>
          </a:blip>
          <a:srcRect/>
          <a:stretch>
            <a:fillRect/>
          </a:stretch>
        </p:blipFill>
        <p:spPr bwMode="auto">
          <a:xfrm>
            <a:off x="8172450" y="1336675"/>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72" name="4F4FF2CC.WAV">
            <a:hlinkClick r:id="" action="ppaction://media"/>
          </p:cNvPr>
          <p:cNvPicPr>
            <a:picLocks noRot="1" noChangeAspect="1" noChangeArrowheads="1"/>
          </p:cNvPicPr>
          <p:nvPr>
            <a:audioFile r:link="rId22"/>
            <p:extLst>
              <p:ext uri="{DAA4B4D4-6D71-4841-9C94-3DE7FCFB9230}">
                <p14:media xmlns:p14="http://schemas.microsoft.com/office/powerpoint/2010/main" r:embed="rId21"/>
              </p:ext>
            </p:extLst>
          </p:nvPr>
        </p:nvPicPr>
        <p:blipFill>
          <a:blip r:embed="rId90">
            <a:extLst>
              <a:ext uri="{28A0092B-C50C-407E-A947-70E740481C1C}">
                <a14:useLocalDpi xmlns:a14="http://schemas.microsoft.com/office/drawing/2010/main" val="0"/>
              </a:ext>
            </a:extLst>
          </a:blip>
          <a:srcRect/>
          <a:stretch>
            <a:fillRect/>
          </a:stretch>
        </p:blipFill>
        <p:spPr bwMode="auto">
          <a:xfrm>
            <a:off x="1187450" y="2487613"/>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73" name="D7F9D0DC.WAV">
            <a:hlinkClick r:id="" action="ppaction://media"/>
          </p:cNvPr>
          <p:cNvPicPr>
            <a:picLocks noRot="1" noChangeAspect="1" noChangeArrowheads="1"/>
          </p:cNvPicPr>
          <p:nvPr>
            <a:audioFile r:link="rId24"/>
            <p:extLst>
              <p:ext uri="{DAA4B4D4-6D71-4841-9C94-3DE7FCFB9230}">
                <p14:media xmlns:p14="http://schemas.microsoft.com/office/powerpoint/2010/main" r:embed="rId23"/>
              </p:ext>
            </p:extLst>
          </p:nvPr>
        </p:nvPicPr>
        <p:blipFill>
          <a:blip r:embed="rId90">
            <a:extLst>
              <a:ext uri="{28A0092B-C50C-407E-A947-70E740481C1C}">
                <a14:useLocalDpi xmlns:a14="http://schemas.microsoft.com/office/drawing/2010/main" val="0"/>
              </a:ext>
            </a:extLst>
          </a:blip>
          <a:srcRect/>
          <a:stretch>
            <a:fillRect/>
          </a:stretch>
        </p:blipFill>
        <p:spPr bwMode="auto">
          <a:xfrm>
            <a:off x="1979613" y="2487613"/>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74" name="2DF514DC.WAV">
            <a:hlinkClick r:id="" action="ppaction://media"/>
          </p:cNvPr>
          <p:cNvPicPr>
            <a:picLocks noRot="1" noChangeAspect="1" noChangeArrowheads="1"/>
          </p:cNvPicPr>
          <p:nvPr>
            <a:audioFile r:link="rId26"/>
            <p:extLst>
              <p:ext uri="{DAA4B4D4-6D71-4841-9C94-3DE7FCFB9230}">
                <p14:media xmlns:p14="http://schemas.microsoft.com/office/powerpoint/2010/main" r:embed="rId25"/>
              </p:ext>
            </p:extLst>
          </p:nvPr>
        </p:nvPicPr>
        <p:blipFill>
          <a:blip r:embed="rId90">
            <a:extLst>
              <a:ext uri="{28A0092B-C50C-407E-A947-70E740481C1C}">
                <a14:useLocalDpi xmlns:a14="http://schemas.microsoft.com/office/drawing/2010/main" val="0"/>
              </a:ext>
            </a:extLst>
          </a:blip>
          <a:srcRect/>
          <a:stretch>
            <a:fillRect/>
          </a:stretch>
        </p:blipFill>
        <p:spPr bwMode="auto">
          <a:xfrm>
            <a:off x="2771775" y="2487613"/>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75" name="751319F0.WAV">
            <a:hlinkClick r:id="" action="ppaction://media"/>
          </p:cNvPr>
          <p:cNvPicPr>
            <a:picLocks noRot="1" noChangeAspect="1" noChangeArrowheads="1"/>
          </p:cNvPicPr>
          <p:nvPr>
            <a:audioFile r:link="rId28"/>
            <p:extLst>
              <p:ext uri="{DAA4B4D4-6D71-4841-9C94-3DE7FCFB9230}">
                <p14:media xmlns:p14="http://schemas.microsoft.com/office/powerpoint/2010/main" r:embed="rId27"/>
              </p:ext>
            </p:extLst>
          </p:nvPr>
        </p:nvPicPr>
        <p:blipFill>
          <a:blip r:embed="rId90">
            <a:extLst>
              <a:ext uri="{28A0092B-C50C-407E-A947-70E740481C1C}">
                <a14:useLocalDpi xmlns:a14="http://schemas.microsoft.com/office/drawing/2010/main" val="0"/>
              </a:ext>
            </a:extLst>
          </a:blip>
          <a:srcRect/>
          <a:stretch>
            <a:fillRect/>
          </a:stretch>
        </p:blipFill>
        <p:spPr bwMode="auto">
          <a:xfrm>
            <a:off x="3492500" y="2487613"/>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76" name="E6336CA9.WAV">
            <a:hlinkClick r:id="" action="ppaction://media"/>
          </p:cNvPr>
          <p:cNvPicPr>
            <a:picLocks noRot="1" noChangeAspect="1" noChangeArrowheads="1"/>
          </p:cNvPicPr>
          <p:nvPr>
            <a:audioFile r:link="rId30"/>
            <p:extLst>
              <p:ext uri="{DAA4B4D4-6D71-4841-9C94-3DE7FCFB9230}">
                <p14:media xmlns:p14="http://schemas.microsoft.com/office/powerpoint/2010/main" r:embed="rId29"/>
              </p:ext>
            </p:extLst>
          </p:nvPr>
        </p:nvPicPr>
        <p:blipFill>
          <a:blip r:embed="rId90">
            <a:extLst>
              <a:ext uri="{28A0092B-C50C-407E-A947-70E740481C1C}">
                <a14:useLocalDpi xmlns:a14="http://schemas.microsoft.com/office/drawing/2010/main" val="0"/>
              </a:ext>
            </a:extLst>
          </a:blip>
          <a:srcRect/>
          <a:stretch>
            <a:fillRect/>
          </a:stretch>
        </p:blipFill>
        <p:spPr bwMode="auto">
          <a:xfrm>
            <a:off x="4211638" y="2487613"/>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77" name="85B9681E.WAV">
            <a:hlinkClick r:id="" action="ppaction://media"/>
          </p:cNvPr>
          <p:cNvPicPr>
            <a:picLocks noRot="1" noChangeAspect="1" noChangeArrowheads="1"/>
          </p:cNvPicPr>
          <p:nvPr>
            <a:audioFile r:link="rId32"/>
            <p:extLst>
              <p:ext uri="{DAA4B4D4-6D71-4841-9C94-3DE7FCFB9230}">
                <p14:media xmlns:p14="http://schemas.microsoft.com/office/powerpoint/2010/main" r:embed="rId31"/>
              </p:ext>
            </p:extLst>
          </p:nvPr>
        </p:nvPicPr>
        <p:blipFill>
          <a:blip r:embed="rId90">
            <a:extLst>
              <a:ext uri="{28A0092B-C50C-407E-A947-70E740481C1C}">
                <a14:useLocalDpi xmlns:a14="http://schemas.microsoft.com/office/drawing/2010/main" val="0"/>
              </a:ext>
            </a:extLst>
          </a:blip>
          <a:srcRect/>
          <a:stretch>
            <a:fillRect/>
          </a:stretch>
        </p:blipFill>
        <p:spPr bwMode="auto">
          <a:xfrm>
            <a:off x="5076825" y="25606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78" name="39B7B281.WAV">
            <a:hlinkClick r:id="" action="ppaction://media"/>
          </p:cNvPr>
          <p:cNvPicPr>
            <a:picLocks noRot="1" noChangeAspect="1" noChangeArrowheads="1"/>
          </p:cNvPicPr>
          <p:nvPr>
            <a:audioFile r:link="rId34"/>
            <p:extLst>
              <p:ext uri="{DAA4B4D4-6D71-4841-9C94-3DE7FCFB9230}">
                <p14:media xmlns:p14="http://schemas.microsoft.com/office/powerpoint/2010/main" r:embed="rId33"/>
              </p:ext>
            </p:extLst>
          </p:nvPr>
        </p:nvPicPr>
        <p:blipFill>
          <a:blip r:embed="rId90">
            <a:extLst>
              <a:ext uri="{28A0092B-C50C-407E-A947-70E740481C1C}">
                <a14:useLocalDpi xmlns:a14="http://schemas.microsoft.com/office/drawing/2010/main" val="0"/>
              </a:ext>
            </a:extLst>
          </a:blip>
          <a:srcRect/>
          <a:stretch>
            <a:fillRect/>
          </a:stretch>
        </p:blipFill>
        <p:spPr bwMode="auto">
          <a:xfrm>
            <a:off x="5724525" y="25606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79" name="F85605D3.WAV">
            <a:hlinkClick r:id="" action="ppaction://media"/>
          </p:cNvPr>
          <p:cNvPicPr>
            <a:picLocks noRot="1" noChangeAspect="1" noChangeArrowheads="1"/>
          </p:cNvPicPr>
          <p:nvPr>
            <a:audioFile r:link="rId36"/>
            <p:extLst>
              <p:ext uri="{DAA4B4D4-6D71-4841-9C94-3DE7FCFB9230}">
                <p14:media xmlns:p14="http://schemas.microsoft.com/office/powerpoint/2010/main" r:embed="rId35"/>
              </p:ext>
            </p:extLst>
          </p:nvPr>
        </p:nvPicPr>
        <p:blipFill>
          <a:blip r:embed="rId90">
            <a:extLst>
              <a:ext uri="{28A0092B-C50C-407E-A947-70E740481C1C}">
                <a14:useLocalDpi xmlns:a14="http://schemas.microsoft.com/office/drawing/2010/main" val="0"/>
              </a:ext>
            </a:extLst>
          </a:blip>
          <a:srcRect/>
          <a:stretch>
            <a:fillRect/>
          </a:stretch>
        </p:blipFill>
        <p:spPr bwMode="auto">
          <a:xfrm>
            <a:off x="6588125" y="25606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80" name="58FA74B1.WAV">
            <a:hlinkClick r:id="" action="ppaction://media"/>
          </p:cNvPr>
          <p:cNvPicPr>
            <a:picLocks noRot="1" noChangeAspect="1" noChangeArrowheads="1"/>
          </p:cNvPicPr>
          <p:nvPr>
            <a:audioFile r:link="rId38"/>
            <p:extLst>
              <p:ext uri="{DAA4B4D4-6D71-4841-9C94-3DE7FCFB9230}">
                <p14:media xmlns:p14="http://schemas.microsoft.com/office/powerpoint/2010/main" r:embed="rId37"/>
              </p:ext>
            </p:extLst>
          </p:nvPr>
        </p:nvPicPr>
        <p:blipFill>
          <a:blip r:embed="rId90">
            <a:extLst>
              <a:ext uri="{28A0092B-C50C-407E-A947-70E740481C1C}">
                <a14:useLocalDpi xmlns:a14="http://schemas.microsoft.com/office/drawing/2010/main" val="0"/>
              </a:ext>
            </a:extLst>
          </a:blip>
          <a:srcRect/>
          <a:stretch>
            <a:fillRect/>
          </a:stretch>
        </p:blipFill>
        <p:spPr bwMode="auto">
          <a:xfrm>
            <a:off x="7308850" y="2487613"/>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81" name="62CDA8B0.WAV">
            <a:hlinkClick r:id="" action="ppaction://media"/>
          </p:cNvPr>
          <p:cNvPicPr>
            <a:picLocks noRot="1" noChangeAspect="1" noChangeArrowheads="1"/>
          </p:cNvPicPr>
          <p:nvPr>
            <a:audioFile r:link="rId40"/>
            <p:extLst>
              <p:ext uri="{DAA4B4D4-6D71-4841-9C94-3DE7FCFB9230}">
                <p14:media xmlns:p14="http://schemas.microsoft.com/office/powerpoint/2010/main" r:embed="rId39"/>
              </p:ext>
            </p:extLst>
          </p:nvPr>
        </p:nvPicPr>
        <p:blipFill>
          <a:blip r:embed="rId90">
            <a:extLst>
              <a:ext uri="{28A0092B-C50C-407E-A947-70E740481C1C}">
                <a14:useLocalDpi xmlns:a14="http://schemas.microsoft.com/office/drawing/2010/main" val="0"/>
              </a:ext>
            </a:extLst>
          </a:blip>
          <a:srcRect/>
          <a:stretch>
            <a:fillRect/>
          </a:stretch>
        </p:blipFill>
        <p:spPr bwMode="auto">
          <a:xfrm>
            <a:off x="8172450" y="2487613"/>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82" name="7A9FA338.WAV">
            <a:hlinkClick r:id="" action="ppaction://media"/>
          </p:cNvPr>
          <p:cNvPicPr>
            <a:picLocks noRot="1" noChangeAspect="1" noChangeArrowheads="1"/>
          </p:cNvPicPr>
          <p:nvPr>
            <a:audioFile r:link="rId42"/>
            <p:extLst>
              <p:ext uri="{DAA4B4D4-6D71-4841-9C94-3DE7FCFB9230}">
                <p14:media xmlns:p14="http://schemas.microsoft.com/office/powerpoint/2010/main" r:embed="rId41"/>
              </p:ext>
            </p:extLst>
          </p:nvPr>
        </p:nvPicPr>
        <p:blipFill>
          <a:blip r:embed="rId90">
            <a:extLst>
              <a:ext uri="{28A0092B-C50C-407E-A947-70E740481C1C}">
                <a14:useLocalDpi xmlns:a14="http://schemas.microsoft.com/office/drawing/2010/main" val="0"/>
              </a:ext>
            </a:extLst>
          </a:blip>
          <a:srcRect/>
          <a:stretch>
            <a:fillRect/>
          </a:stretch>
        </p:blipFill>
        <p:spPr bwMode="auto">
          <a:xfrm>
            <a:off x="395288" y="36401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83" name="6F86FD3E.WAV">
            <a:hlinkClick r:id="" action="ppaction://media"/>
          </p:cNvPr>
          <p:cNvPicPr>
            <a:picLocks noRot="1" noChangeAspect="1" noChangeArrowheads="1"/>
          </p:cNvPicPr>
          <p:nvPr>
            <a:audioFile r:link="rId44"/>
            <p:extLst>
              <p:ext uri="{DAA4B4D4-6D71-4841-9C94-3DE7FCFB9230}">
                <p14:media xmlns:p14="http://schemas.microsoft.com/office/powerpoint/2010/main" r:embed="rId43"/>
              </p:ext>
            </p:extLst>
          </p:nvPr>
        </p:nvPicPr>
        <p:blipFill>
          <a:blip r:embed="rId90">
            <a:extLst>
              <a:ext uri="{28A0092B-C50C-407E-A947-70E740481C1C}">
                <a14:useLocalDpi xmlns:a14="http://schemas.microsoft.com/office/drawing/2010/main" val="0"/>
              </a:ext>
            </a:extLst>
          </a:blip>
          <a:srcRect/>
          <a:stretch>
            <a:fillRect/>
          </a:stretch>
        </p:blipFill>
        <p:spPr bwMode="auto">
          <a:xfrm>
            <a:off x="1187450" y="36401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84" name="6D22B671.WAV">
            <a:hlinkClick r:id="" action="ppaction://media"/>
          </p:cNvPr>
          <p:cNvPicPr>
            <a:picLocks noRot="1" noChangeAspect="1" noChangeArrowheads="1"/>
          </p:cNvPicPr>
          <p:nvPr>
            <a:audioFile r:link="rId46"/>
            <p:extLst>
              <p:ext uri="{DAA4B4D4-6D71-4841-9C94-3DE7FCFB9230}">
                <p14:media xmlns:p14="http://schemas.microsoft.com/office/powerpoint/2010/main" r:embed="rId45"/>
              </p:ext>
            </p:extLst>
          </p:nvPr>
        </p:nvPicPr>
        <p:blipFill>
          <a:blip r:embed="rId90">
            <a:extLst>
              <a:ext uri="{28A0092B-C50C-407E-A947-70E740481C1C}">
                <a14:useLocalDpi xmlns:a14="http://schemas.microsoft.com/office/drawing/2010/main" val="0"/>
              </a:ext>
            </a:extLst>
          </a:blip>
          <a:srcRect/>
          <a:stretch>
            <a:fillRect/>
          </a:stretch>
        </p:blipFill>
        <p:spPr bwMode="auto">
          <a:xfrm>
            <a:off x="1835150" y="35687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85" name="823FA732.WAV">
            <a:hlinkClick r:id="" action="ppaction://media"/>
          </p:cNvPr>
          <p:cNvPicPr>
            <a:picLocks noRot="1" noChangeAspect="1" noChangeArrowheads="1"/>
          </p:cNvPicPr>
          <p:nvPr>
            <a:audioFile r:link="rId48"/>
            <p:extLst>
              <p:ext uri="{DAA4B4D4-6D71-4841-9C94-3DE7FCFB9230}">
                <p14:media xmlns:p14="http://schemas.microsoft.com/office/powerpoint/2010/main" r:embed="rId47"/>
              </p:ext>
            </p:extLst>
          </p:nvPr>
        </p:nvPicPr>
        <p:blipFill>
          <a:blip r:embed="rId90">
            <a:extLst>
              <a:ext uri="{28A0092B-C50C-407E-A947-70E740481C1C}">
                <a14:useLocalDpi xmlns:a14="http://schemas.microsoft.com/office/drawing/2010/main" val="0"/>
              </a:ext>
            </a:extLst>
          </a:blip>
          <a:srcRect/>
          <a:stretch>
            <a:fillRect/>
          </a:stretch>
        </p:blipFill>
        <p:spPr bwMode="auto">
          <a:xfrm>
            <a:off x="2700338" y="35687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86" name="ACE2FBD9.WAV">
            <a:hlinkClick r:id="" action="ppaction://media"/>
          </p:cNvPr>
          <p:cNvPicPr>
            <a:picLocks noRot="1" noChangeAspect="1" noChangeArrowheads="1"/>
          </p:cNvPicPr>
          <p:nvPr>
            <a:audioFile r:link="rId50"/>
            <p:extLst>
              <p:ext uri="{DAA4B4D4-6D71-4841-9C94-3DE7FCFB9230}">
                <p14:media xmlns:p14="http://schemas.microsoft.com/office/powerpoint/2010/main" r:embed="rId49"/>
              </p:ext>
            </p:extLst>
          </p:nvPr>
        </p:nvPicPr>
        <p:blipFill>
          <a:blip r:embed="rId90">
            <a:extLst>
              <a:ext uri="{28A0092B-C50C-407E-A947-70E740481C1C}">
                <a14:useLocalDpi xmlns:a14="http://schemas.microsoft.com/office/drawing/2010/main" val="0"/>
              </a:ext>
            </a:extLst>
          </a:blip>
          <a:srcRect/>
          <a:stretch>
            <a:fillRect/>
          </a:stretch>
        </p:blipFill>
        <p:spPr bwMode="auto">
          <a:xfrm>
            <a:off x="3492500" y="35687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87" name="7CCEB95F.WAV">
            <a:hlinkClick r:id="" action="ppaction://media"/>
          </p:cNvPr>
          <p:cNvPicPr>
            <a:picLocks noRot="1" noChangeAspect="1" noChangeArrowheads="1"/>
          </p:cNvPicPr>
          <p:nvPr>
            <a:audioFile r:link="rId52"/>
            <p:extLst>
              <p:ext uri="{DAA4B4D4-6D71-4841-9C94-3DE7FCFB9230}">
                <p14:media xmlns:p14="http://schemas.microsoft.com/office/powerpoint/2010/main" r:embed="rId51"/>
              </p:ext>
            </p:extLst>
          </p:nvPr>
        </p:nvPicPr>
        <p:blipFill>
          <a:blip r:embed="rId90">
            <a:extLst>
              <a:ext uri="{28A0092B-C50C-407E-A947-70E740481C1C}">
                <a14:useLocalDpi xmlns:a14="http://schemas.microsoft.com/office/drawing/2010/main" val="0"/>
              </a:ext>
            </a:extLst>
          </a:blip>
          <a:srcRect/>
          <a:stretch>
            <a:fillRect/>
          </a:stretch>
        </p:blipFill>
        <p:spPr bwMode="auto">
          <a:xfrm>
            <a:off x="4211638" y="36401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88" name="992B532B.WAV">
            <a:hlinkClick r:id="" action="ppaction://media"/>
          </p:cNvPr>
          <p:cNvPicPr>
            <a:picLocks noRot="1" noChangeAspect="1" noChangeArrowheads="1"/>
          </p:cNvPicPr>
          <p:nvPr>
            <a:audioFile r:link="rId54"/>
            <p:extLst>
              <p:ext uri="{DAA4B4D4-6D71-4841-9C94-3DE7FCFB9230}">
                <p14:media xmlns:p14="http://schemas.microsoft.com/office/powerpoint/2010/main" r:embed="rId53"/>
              </p:ext>
            </p:extLst>
          </p:nvPr>
        </p:nvPicPr>
        <p:blipFill>
          <a:blip r:embed="rId90">
            <a:extLst>
              <a:ext uri="{28A0092B-C50C-407E-A947-70E740481C1C}">
                <a14:useLocalDpi xmlns:a14="http://schemas.microsoft.com/office/drawing/2010/main" val="0"/>
              </a:ext>
            </a:extLst>
          </a:blip>
          <a:srcRect/>
          <a:stretch>
            <a:fillRect/>
          </a:stretch>
        </p:blipFill>
        <p:spPr bwMode="auto">
          <a:xfrm>
            <a:off x="5003800" y="3711575"/>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89" name="30E5E24A.WAV">
            <a:hlinkClick r:id="" action="ppaction://media"/>
          </p:cNvPr>
          <p:cNvPicPr>
            <a:picLocks noRot="1" noChangeAspect="1" noChangeArrowheads="1"/>
          </p:cNvPicPr>
          <p:nvPr>
            <a:audioFile r:link="rId56"/>
            <p:extLst>
              <p:ext uri="{DAA4B4D4-6D71-4841-9C94-3DE7FCFB9230}">
                <p14:media xmlns:p14="http://schemas.microsoft.com/office/powerpoint/2010/main" r:embed="rId55"/>
              </p:ext>
            </p:extLst>
          </p:nvPr>
        </p:nvPicPr>
        <p:blipFill>
          <a:blip r:embed="rId90">
            <a:extLst>
              <a:ext uri="{28A0092B-C50C-407E-A947-70E740481C1C}">
                <a14:useLocalDpi xmlns:a14="http://schemas.microsoft.com/office/drawing/2010/main" val="0"/>
              </a:ext>
            </a:extLst>
          </a:blip>
          <a:srcRect/>
          <a:stretch>
            <a:fillRect/>
          </a:stretch>
        </p:blipFill>
        <p:spPr bwMode="auto">
          <a:xfrm>
            <a:off x="5795963" y="36401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0" name="BD3DB8D4.WAV">
            <a:hlinkClick r:id="" action="ppaction://media"/>
          </p:cNvPr>
          <p:cNvPicPr>
            <a:picLocks noRot="1" noChangeAspect="1" noChangeArrowheads="1"/>
          </p:cNvPicPr>
          <p:nvPr>
            <a:audioFile r:link="rId58"/>
            <p:extLst>
              <p:ext uri="{DAA4B4D4-6D71-4841-9C94-3DE7FCFB9230}">
                <p14:media xmlns:p14="http://schemas.microsoft.com/office/powerpoint/2010/main" r:embed="rId57"/>
              </p:ext>
            </p:extLst>
          </p:nvPr>
        </p:nvPicPr>
        <p:blipFill>
          <a:blip r:embed="rId90">
            <a:extLst>
              <a:ext uri="{28A0092B-C50C-407E-A947-70E740481C1C}">
                <a14:useLocalDpi xmlns:a14="http://schemas.microsoft.com/office/drawing/2010/main" val="0"/>
              </a:ext>
            </a:extLst>
          </a:blip>
          <a:srcRect/>
          <a:stretch>
            <a:fillRect/>
          </a:stretch>
        </p:blipFill>
        <p:spPr bwMode="auto">
          <a:xfrm>
            <a:off x="6516688" y="36401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1" name="F9AEBC73.WAV">
            <a:hlinkClick r:id="" action="ppaction://media"/>
          </p:cNvPr>
          <p:cNvPicPr>
            <a:picLocks noRot="1" noChangeAspect="1" noChangeArrowheads="1"/>
          </p:cNvPicPr>
          <p:nvPr>
            <a:audioFile r:link="rId60"/>
            <p:extLst>
              <p:ext uri="{DAA4B4D4-6D71-4841-9C94-3DE7FCFB9230}">
                <p14:media xmlns:p14="http://schemas.microsoft.com/office/powerpoint/2010/main" r:embed="rId59"/>
              </p:ext>
            </p:extLst>
          </p:nvPr>
        </p:nvPicPr>
        <p:blipFill>
          <a:blip r:embed="rId90">
            <a:extLst>
              <a:ext uri="{28A0092B-C50C-407E-A947-70E740481C1C}">
                <a14:useLocalDpi xmlns:a14="http://schemas.microsoft.com/office/drawing/2010/main" val="0"/>
              </a:ext>
            </a:extLst>
          </a:blip>
          <a:srcRect/>
          <a:stretch>
            <a:fillRect/>
          </a:stretch>
        </p:blipFill>
        <p:spPr bwMode="auto">
          <a:xfrm>
            <a:off x="7380288" y="35687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2" name="BF414A02.WAV">
            <a:hlinkClick r:id="" action="ppaction://media"/>
          </p:cNvPr>
          <p:cNvPicPr>
            <a:picLocks noRot="1" noChangeAspect="1" noChangeArrowheads="1"/>
          </p:cNvPicPr>
          <p:nvPr>
            <a:audioFile r:link="rId62"/>
            <p:extLst>
              <p:ext uri="{DAA4B4D4-6D71-4841-9C94-3DE7FCFB9230}">
                <p14:media xmlns:p14="http://schemas.microsoft.com/office/powerpoint/2010/main" r:embed="rId61"/>
              </p:ext>
            </p:extLst>
          </p:nvPr>
        </p:nvPicPr>
        <p:blipFill>
          <a:blip r:embed="rId90">
            <a:extLst>
              <a:ext uri="{28A0092B-C50C-407E-A947-70E740481C1C}">
                <a14:useLocalDpi xmlns:a14="http://schemas.microsoft.com/office/drawing/2010/main" val="0"/>
              </a:ext>
            </a:extLst>
          </a:blip>
          <a:srcRect/>
          <a:stretch>
            <a:fillRect/>
          </a:stretch>
        </p:blipFill>
        <p:spPr bwMode="auto">
          <a:xfrm>
            <a:off x="8172450" y="36401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3" name="0609DD4A.WAV">
            <a:hlinkClick r:id="" action="ppaction://media"/>
          </p:cNvPr>
          <p:cNvPicPr>
            <a:picLocks noRot="1" noChangeAspect="1" noChangeArrowheads="1"/>
          </p:cNvPicPr>
          <p:nvPr>
            <a:audioFile r:link="rId64"/>
            <p:extLst>
              <p:ext uri="{DAA4B4D4-6D71-4841-9C94-3DE7FCFB9230}">
                <p14:media xmlns:p14="http://schemas.microsoft.com/office/powerpoint/2010/main" r:embed="rId63"/>
              </p:ext>
            </p:extLst>
          </p:nvPr>
        </p:nvPicPr>
        <p:blipFill>
          <a:blip r:embed="rId90">
            <a:extLst>
              <a:ext uri="{28A0092B-C50C-407E-A947-70E740481C1C}">
                <a14:useLocalDpi xmlns:a14="http://schemas.microsoft.com/office/drawing/2010/main" val="0"/>
              </a:ext>
            </a:extLst>
          </a:blip>
          <a:srcRect/>
          <a:stretch>
            <a:fillRect/>
          </a:stretch>
        </p:blipFill>
        <p:spPr bwMode="auto">
          <a:xfrm>
            <a:off x="468313" y="47196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4" name="23B06E03.WAV">
            <a:hlinkClick r:id="" action="ppaction://media"/>
          </p:cNvPr>
          <p:cNvPicPr>
            <a:picLocks noRot="1" noChangeAspect="1" noChangeArrowheads="1"/>
          </p:cNvPicPr>
          <p:nvPr>
            <a:audioFile r:link="rId66"/>
            <p:extLst>
              <p:ext uri="{DAA4B4D4-6D71-4841-9C94-3DE7FCFB9230}">
                <p14:media xmlns:p14="http://schemas.microsoft.com/office/powerpoint/2010/main" r:embed="rId65"/>
              </p:ext>
            </p:extLst>
          </p:nvPr>
        </p:nvPicPr>
        <p:blipFill>
          <a:blip r:embed="rId90">
            <a:extLst>
              <a:ext uri="{28A0092B-C50C-407E-A947-70E740481C1C}">
                <a14:useLocalDpi xmlns:a14="http://schemas.microsoft.com/office/drawing/2010/main" val="0"/>
              </a:ext>
            </a:extLst>
          </a:blip>
          <a:srcRect/>
          <a:stretch>
            <a:fillRect/>
          </a:stretch>
        </p:blipFill>
        <p:spPr bwMode="auto">
          <a:xfrm>
            <a:off x="1258888" y="47196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5" name="C2654E18.WAV">
            <a:hlinkClick r:id="" action="ppaction://media"/>
          </p:cNvPr>
          <p:cNvPicPr>
            <a:picLocks noRot="1" noChangeAspect="1" noChangeArrowheads="1"/>
          </p:cNvPicPr>
          <p:nvPr>
            <a:audioFile r:link="rId68"/>
            <p:extLst>
              <p:ext uri="{DAA4B4D4-6D71-4841-9C94-3DE7FCFB9230}">
                <p14:media xmlns:p14="http://schemas.microsoft.com/office/powerpoint/2010/main" r:embed="rId67"/>
              </p:ext>
            </p:extLst>
          </p:nvPr>
        </p:nvPicPr>
        <p:blipFill>
          <a:blip r:embed="rId90">
            <a:extLst>
              <a:ext uri="{28A0092B-C50C-407E-A947-70E740481C1C}">
                <a14:useLocalDpi xmlns:a14="http://schemas.microsoft.com/office/drawing/2010/main" val="0"/>
              </a:ext>
            </a:extLst>
          </a:blip>
          <a:srcRect/>
          <a:stretch>
            <a:fillRect/>
          </a:stretch>
        </p:blipFill>
        <p:spPr bwMode="auto">
          <a:xfrm>
            <a:off x="1979613" y="47196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6" name="DDC2C046.WAV">
            <a:hlinkClick r:id="" action="ppaction://media"/>
          </p:cNvPr>
          <p:cNvPicPr>
            <a:picLocks noRot="1" noChangeAspect="1" noChangeArrowheads="1"/>
          </p:cNvPicPr>
          <p:nvPr>
            <a:audioFile r:link="rId70"/>
            <p:extLst>
              <p:ext uri="{DAA4B4D4-6D71-4841-9C94-3DE7FCFB9230}">
                <p14:media xmlns:p14="http://schemas.microsoft.com/office/powerpoint/2010/main" r:embed="rId69"/>
              </p:ext>
            </p:extLst>
          </p:nvPr>
        </p:nvPicPr>
        <p:blipFill>
          <a:blip r:embed="rId90">
            <a:extLst>
              <a:ext uri="{28A0092B-C50C-407E-A947-70E740481C1C}">
                <a14:useLocalDpi xmlns:a14="http://schemas.microsoft.com/office/drawing/2010/main" val="0"/>
              </a:ext>
            </a:extLst>
          </a:blip>
          <a:srcRect/>
          <a:stretch>
            <a:fillRect/>
          </a:stretch>
        </p:blipFill>
        <p:spPr bwMode="auto">
          <a:xfrm>
            <a:off x="2771775" y="46482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7" name="4A86999A.WAV">
            <a:hlinkClick r:id="" action="ppaction://media"/>
          </p:cNvPr>
          <p:cNvPicPr>
            <a:picLocks noRot="1" noChangeAspect="1" noChangeArrowheads="1"/>
          </p:cNvPicPr>
          <p:nvPr>
            <a:audioFile r:link="rId72"/>
            <p:extLst>
              <p:ext uri="{DAA4B4D4-6D71-4841-9C94-3DE7FCFB9230}">
                <p14:media xmlns:p14="http://schemas.microsoft.com/office/powerpoint/2010/main" r:embed="rId71"/>
              </p:ext>
            </p:extLst>
          </p:nvPr>
        </p:nvPicPr>
        <p:blipFill>
          <a:blip r:embed="rId90">
            <a:extLst>
              <a:ext uri="{28A0092B-C50C-407E-A947-70E740481C1C}">
                <a14:useLocalDpi xmlns:a14="http://schemas.microsoft.com/office/drawing/2010/main" val="0"/>
              </a:ext>
            </a:extLst>
          </a:blip>
          <a:srcRect/>
          <a:stretch>
            <a:fillRect/>
          </a:stretch>
        </p:blipFill>
        <p:spPr bwMode="auto">
          <a:xfrm>
            <a:off x="3492500" y="46482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8" name="5D2EC49A.WAV">
            <a:hlinkClick r:id="" action="ppaction://media"/>
          </p:cNvPr>
          <p:cNvPicPr>
            <a:picLocks noRot="1" noChangeAspect="1" noChangeArrowheads="1"/>
          </p:cNvPicPr>
          <p:nvPr>
            <a:audioFile r:link="rId74"/>
            <p:extLst>
              <p:ext uri="{DAA4B4D4-6D71-4841-9C94-3DE7FCFB9230}">
                <p14:media xmlns:p14="http://schemas.microsoft.com/office/powerpoint/2010/main" r:embed="rId73"/>
              </p:ext>
            </p:extLst>
          </p:nvPr>
        </p:nvPicPr>
        <p:blipFill>
          <a:blip r:embed="rId90">
            <a:extLst>
              <a:ext uri="{28A0092B-C50C-407E-A947-70E740481C1C}">
                <a14:useLocalDpi xmlns:a14="http://schemas.microsoft.com/office/drawing/2010/main" val="0"/>
              </a:ext>
            </a:extLst>
          </a:blip>
          <a:srcRect/>
          <a:stretch>
            <a:fillRect/>
          </a:stretch>
        </p:blipFill>
        <p:spPr bwMode="auto">
          <a:xfrm>
            <a:off x="4140200" y="46482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9" name="A0FDCF16.WAV">
            <a:hlinkClick r:id="" action="ppaction://media"/>
          </p:cNvPr>
          <p:cNvPicPr>
            <a:picLocks noRot="1" noChangeAspect="1" noChangeArrowheads="1"/>
          </p:cNvPicPr>
          <p:nvPr>
            <a:audioFile r:link="rId76"/>
            <p:extLst>
              <p:ext uri="{DAA4B4D4-6D71-4841-9C94-3DE7FCFB9230}">
                <p14:media xmlns:p14="http://schemas.microsoft.com/office/powerpoint/2010/main" r:embed="rId75"/>
              </p:ext>
            </p:extLst>
          </p:nvPr>
        </p:nvPicPr>
        <p:blipFill>
          <a:blip r:embed="rId90">
            <a:extLst>
              <a:ext uri="{28A0092B-C50C-407E-A947-70E740481C1C}">
                <a14:useLocalDpi xmlns:a14="http://schemas.microsoft.com/office/drawing/2010/main" val="0"/>
              </a:ext>
            </a:extLst>
          </a:blip>
          <a:srcRect/>
          <a:stretch>
            <a:fillRect/>
          </a:stretch>
        </p:blipFill>
        <p:spPr bwMode="auto">
          <a:xfrm>
            <a:off x="4932363" y="46482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00" name="7FC837BC.WAV">
            <a:hlinkClick r:id="" action="ppaction://media"/>
          </p:cNvPr>
          <p:cNvPicPr>
            <a:picLocks noRot="1" noChangeAspect="1" noChangeArrowheads="1"/>
          </p:cNvPicPr>
          <p:nvPr>
            <a:audioFile r:link="rId78"/>
            <p:extLst>
              <p:ext uri="{DAA4B4D4-6D71-4841-9C94-3DE7FCFB9230}">
                <p14:media xmlns:p14="http://schemas.microsoft.com/office/powerpoint/2010/main" r:embed="rId77"/>
              </p:ext>
            </p:extLst>
          </p:nvPr>
        </p:nvPicPr>
        <p:blipFill>
          <a:blip r:embed="rId90">
            <a:extLst>
              <a:ext uri="{28A0092B-C50C-407E-A947-70E740481C1C}">
                <a14:useLocalDpi xmlns:a14="http://schemas.microsoft.com/office/drawing/2010/main" val="0"/>
              </a:ext>
            </a:extLst>
          </a:blip>
          <a:srcRect/>
          <a:stretch>
            <a:fillRect/>
          </a:stretch>
        </p:blipFill>
        <p:spPr bwMode="auto">
          <a:xfrm>
            <a:off x="5724525" y="4576763"/>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01" name="33AC2D38.WAV">
            <a:hlinkClick r:id="" action="ppaction://media"/>
          </p:cNvPr>
          <p:cNvPicPr>
            <a:picLocks noRot="1" noChangeAspect="1" noChangeArrowheads="1"/>
          </p:cNvPicPr>
          <p:nvPr>
            <a:audioFile r:link="rId80"/>
            <p:extLst>
              <p:ext uri="{DAA4B4D4-6D71-4841-9C94-3DE7FCFB9230}">
                <p14:media xmlns:p14="http://schemas.microsoft.com/office/powerpoint/2010/main" r:embed="rId79"/>
              </p:ext>
            </p:extLst>
          </p:nvPr>
        </p:nvPicPr>
        <p:blipFill>
          <a:blip r:embed="rId90">
            <a:extLst>
              <a:ext uri="{28A0092B-C50C-407E-A947-70E740481C1C}">
                <a14:useLocalDpi xmlns:a14="http://schemas.microsoft.com/office/drawing/2010/main" val="0"/>
              </a:ext>
            </a:extLst>
          </a:blip>
          <a:srcRect/>
          <a:stretch>
            <a:fillRect/>
          </a:stretch>
        </p:blipFill>
        <p:spPr bwMode="auto">
          <a:xfrm>
            <a:off x="6516688" y="46482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02" name="54ACE5B9.WAV">
            <a:hlinkClick r:id="" action="ppaction://media"/>
          </p:cNvPr>
          <p:cNvPicPr>
            <a:picLocks noRot="1" noChangeAspect="1" noChangeArrowheads="1"/>
          </p:cNvPicPr>
          <p:nvPr>
            <a:audioFile r:link="rId82"/>
            <p:extLst>
              <p:ext uri="{DAA4B4D4-6D71-4841-9C94-3DE7FCFB9230}">
                <p14:media xmlns:p14="http://schemas.microsoft.com/office/powerpoint/2010/main" r:embed="rId81"/>
              </p:ext>
            </p:extLst>
          </p:nvPr>
        </p:nvPicPr>
        <p:blipFill>
          <a:blip r:embed="rId90">
            <a:extLst>
              <a:ext uri="{28A0092B-C50C-407E-A947-70E740481C1C}">
                <a14:useLocalDpi xmlns:a14="http://schemas.microsoft.com/office/drawing/2010/main" val="0"/>
              </a:ext>
            </a:extLst>
          </a:blip>
          <a:srcRect/>
          <a:stretch>
            <a:fillRect/>
          </a:stretch>
        </p:blipFill>
        <p:spPr bwMode="auto">
          <a:xfrm>
            <a:off x="7380288" y="46482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03" name="098CA24F.WAV">
            <a:hlinkClick r:id="" action="ppaction://media"/>
          </p:cNvPr>
          <p:cNvPicPr>
            <a:picLocks noRot="1" noChangeAspect="1" noChangeArrowheads="1"/>
          </p:cNvPicPr>
          <p:nvPr>
            <a:audioFile r:link="rId84"/>
            <p:extLst>
              <p:ext uri="{DAA4B4D4-6D71-4841-9C94-3DE7FCFB9230}">
                <p14:media xmlns:p14="http://schemas.microsoft.com/office/powerpoint/2010/main" r:embed="rId83"/>
              </p:ext>
            </p:extLst>
          </p:nvPr>
        </p:nvPicPr>
        <p:blipFill>
          <a:blip r:embed="rId90">
            <a:extLst>
              <a:ext uri="{28A0092B-C50C-407E-A947-70E740481C1C}">
                <a14:useLocalDpi xmlns:a14="http://schemas.microsoft.com/office/drawing/2010/main" val="0"/>
              </a:ext>
            </a:extLst>
          </a:blip>
          <a:srcRect/>
          <a:stretch>
            <a:fillRect/>
          </a:stretch>
        </p:blipFill>
        <p:spPr bwMode="auto">
          <a:xfrm>
            <a:off x="5724525" y="1408113"/>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04" name="3AB8BC20.WAV">
            <a:hlinkClick r:id="" action="ppaction://media"/>
          </p:cNvPr>
          <p:cNvPicPr>
            <a:picLocks noRot="1" noChangeAspect="1" noChangeArrowheads="1"/>
          </p:cNvPicPr>
          <p:nvPr>
            <a:audioFile r:link="rId86"/>
            <p:extLst>
              <p:ext uri="{DAA4B4D4-6D71-4841-9C94-3DE7FCFB9230}">
                <p14:media xmlns:p14="http://schemas.microsoft.com/office/powerpoint/2010/main" r:embed="rId85"/>
              </p:ext>
            </p:extLst>
          </p:nvPr>
        </p:nvPicPr>
        <p:blipFill>
          <a:blip r:embed="rId90">
            <a:extLst>
              <a:ext uri="{28A0092B-C50C-407E-A947-70E740481C1C}">
                <a14:useLocalDpi xmlns:a14="http://schemas.microsoft.com/office/drawing/2010/main" val="0"/>
              </a:ext>
            </a:extLst>
          </a:blip>
          <a:srcRect/>
          <a:stretch>
            <a:fillRect/>
          </a:stretch>
        </p:blipFill>
        <p:spPr bwMode="auto">
          <a:xfrm>
            <a:off x="468313" y="2416175"/>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05" name="49C1161E.WAV">
            <a:hlinkClick r:id="" action="ppaction://media"/>
          </p:cNvPr>
          <p:cNvPicPr>
            <a:picLocks noRot="1" noChangeAspect="1" noChangeArrowheads="1"/>
          </p:cNvPicPr>
          <p:nvPr>
            <a:audioFile r:link="rId88"/>
            <p:extLst>
              <p:ext uri="{DAA4B4D4-6D71-4841-9C94-3DE7FCFB9230}">
                <p14:media xmlns:p14="http://schemas.microsoft.com/office/powerpoint/2010/main" r:embed="rId87"/>
              </p:ext>
            </p:extLst>
          </p:nvPr>
        </p:nvPicPr>
        <p:blipFill>
          <a:blip r:embed="rId90">
            <a:extLst>
              <a:ext uri="{28A0092B-C50C-407E-A947-70E740481C1C}">
                <a14:useLocalDpi xmlns:a14="http://schemas.microsoft.com/office/drawing/2010/main" val="0"/>
              </a:ext>
            </a:extLst>
          </a:blip>
          <a:srcRect/>
          <a:stretch>
            <a:fillRect/>
          </a:stretch>
        </p:blipFill>
        <p:spPr bwMode="auto">
          <a:xfrm>
            <a:off x="8243888" y="46482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26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000" fill="hold"/>
                                        <p:tgtEl>
                                          <p:spTgt spid="8262"/>
                                        </p:tgtEl>
                                      </p:cBhvr>
                                    </p:cmd>
                                  </p:childTnLst>
                                </p:cTn>
                              </p:par>
                            </p:childTnLst>
                          </p:cTn>
                        </p:par>
                      </p:childTnLst>
                    </p:cTn>
                  </p:par>
                </p:childTnLst>
              </p:cTn>
              <p:nextCondLst>
                <p:cond evt="onClick" delay="0">
                  <p:tgtEl>
                    <p:spTgt spid="8262"/>
                  </p:tgtEl>
                </p:cond>
              </p:nextCondLst>
            </p:seq>
            <p:seq concurrent="1" nextAc="seek">
              <p:cTn id="7" restart="whenNotActive" fill="hold" evtFilter="cancelBubble" nodeType="interactiveSeq">
                <p:stCondLst>
                  <p:cond evt="onClick" delay="0">
                    <p:tgtEl>
                      <p:spTgt spid="826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2000" fill="hold"/>
                                        <p:tgtEl>
                                          <p:spTgt spid="8263"/>
                                        </p:tgtEl>
                                      </p:cBhvr>
                                    </p:cmd>
                                  </p:childTnLst>
                                </p:cTn>
                              </p:par>
                            </p:childTnLst>
                          </p:cTn>
                        </p:par>
                      </p:childTnLst>
                    </p:cTn>
                  </p:par>
                </p:childTnLst>
              </p:cTn>
              <p:nextCondLst>
                <p:cond evt="onClick" delay="0">
                  <p:tgtEl>
                    <p:spTgt spid="8263"/>
                  </p:tgtEl>
                </p:cond>
              </p:nextCondLst>
            </p:seq>
            <p:seq concurrent="1" nextAc="seek">
              <p:cTn id="12" restart="whenNotActive" fill="hold" evtFilter="cancelBubble" nodeType="interactiveSeq">
                <p:stCondLst>
                  <p:cond evt="onClick" delay="0">
                    <p:tgtEl>
                      <p:spTgt spid="8264"/>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2000" fill="hold"/>
                                        <p:tgtEl>
                                          <p:spTgt spid="8264"/>
                                        </p:tgtEl>
                                      </p:cBhvr>
                                    </p:cmd>
                                  </p:childTnLst>
                                </p:cTn>
                              </p:par>
                            </p:childTnLst>
                          </p:cTn>
                        </p:par>
                      </p:childTnLst>
                    </p:cTn>
                  </p:par>
                </p:childTnLst>
              </p:cTn>
              <p:nextCondLst>
                <p:cond evt="onClick" delay="0">
                  <p:tgtEl>
                    <p:spTgt spid="8264"/>
                  </p:tgtEl>
                </p:cond>
              </p:nextCondLst>
            </p:seq>
            <p:seq concurrent="1" nextAc="seek">
              <p:cTn id="17" restart="whenNotActive" fill="hold" evtFilter="cancelBubble" nodeType="interactiveSeq">
                <p:stCondLst>
                  <p:cond evt="onClick" delay="0">
                    <p:tgtEl>
                      <p:spTgt spid="826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1000" fill="hold"/>
                                        <p:tgtEl>
                                          <p:spTgt spid="8265"/>
                                        </p:tgtEl>
                                      </p:cBhvr>
                                    </p:cmd>
                                  </p:childTnLst>
                                </p:cTn>
                              </p:par>
                            </p:childTnLst>
                          </p:cTn>
                        </p:par>
                      </p:childTnLst>
                    </p:cTn>
                  </p:par>
                </p:childTnLst>
              </p:cTn>
              <p:nextCondLst>
                <p:cond evt="onClick" delay="0">
                  <p:tgtEl>
                    <p:spTgt spid="8265"/>
                  </p:tgtEl>
                </p:cond>
              </p:nextCondLst>
            </p:seq>
            <p:seq concurrent="1" nextAc="seek">
              <p:cTn id="22" restart="whenNotActive" fill="hold" evtFilter="cancelBubble" nodeType="interactiveSeq">
                <p:stCondLst>
                  <p:cond evt="onClick" delay="0">
                    <p:tgtEl>
                      <p:spTgt spid="8266"/>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mediacall" presetSubtype="0" fill="hold" nodeType="clickEffect">
                                  <p:stCondLst>
                                    <p:cond delay="0"/>
                                  </p:stCondLst>
                                  <p:childTnLst>
                                    <p:cmd type="call" cmd="playFrom(0.0)">
                                      <p:cBhvr>
                                        <p:cTn id="26" dur="1000" fill="hold"/>
                                        <p:tgtEl>
                                          <p:spTgt spid="8266"/>
                                        </p:tgtEl>
                                      </p:cBhvr>
                                    </p:cmd>
                                  </p:childTnLst>
                                </p:cTn>
                              </p:par>
                            </p:childTnLst>
                          </p:cTn>
                        </p:par>
                      </p:childTnLst>
                    </p:cTn>
                  </p:par>
                </p:childTnLst>
              </p:cTn>
              <p:nextCondLst>
                <p:cond evt="onClick" delay="0">
                  <p:tgtEl>
                    <p:spTgt spid="8266"/>
                  </p:tgtEl>
                </p:cond>
              </p:nextCondLst>
            </p:seq>
            <p:seq concurrent="1" nextAc="seek">
              <p:cTn id="27" restart="whenNotActive" fill="hold" evtFilter="cancelBubble" nodeType="interactiveSeq">
                <p:stCondLst>
                  <p:cond evt="onClick" delay="0">
                    <p:tgtEl>
                      <p:spTgt spid="8267"/>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2000" fill="hold"/>
                                        <p:tgtEl>
                                          <p:spTgt spid="8267"/>
                                        </p:tgtEl>
                                      </p:cBhvr>
                                    </p:cmd>
                                  </p:childTnLst>
                                </p:cTn>
                              </p:par>
                            </p:childTnLst>
                          </p:cTn>
                        </p:par>
                      </p:childTnLst>
                    </p:cTn>
                  </p:par>
                </p:childTnLst>
              </p:cTn>
              <p:nextCondLst>
                <p:cond evt="onClick" delay="0">
                  <p:tgtEl>
                    <p:spTgt spid="8267"/>
                  </p:tgtEl>
                </p:cond>
              </p:nextCondLst>
            </p:seq>
            <p:seq concurrent="1" nextAc="seek">
              <p:cTn id="32" restart="whenNotActive" fill="hold" evtFilter="cancelBubble" nodeType="interactiveSeq">
                <p:stCondLst>
                  <p:cond evt="onClick" delay="0">
                    <p:tgtEl>
                      <p:spTgt spid="826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000" fill="hold"/>
                                        <p:tgtEl>
                                          <p:spTgt spid="8268"/>
                                        </p:tgtEl>
                                      </p:cBhvr>
                                    </p:cmd>
                                  </p:childTnLst>
                                </p:cTn>
                              </p:par>
                            </p:childTnLst>
                          </p:cTn>
                        </p:par>
                      </p:childTnLst>
                    </p:cTn>
                  </p:par>
                </p:childTnLst>
              </p:cTn>
              <p:nextCondLst>
                <p:cond evt="onClick" delay="0">
                  <p:tgtEl>
                    <p:spTgt spid="8268"/>
                  </p:tgtEl>
                </p:cond>
              </p:nextCondLst>
            </p:seq>
            <p:seq concurrent="1" nextAc="seek">
              <p:cTn id="37" restart="whenNotActive" fill="hold" evtFilter="cancelBubble" nodeType="interactiveSeq">
                <p:stCondLst>
                  <p:cond evt="onClick" delay="0">
                    <p:tgtEl>
                      <p:spTgt spid="8269"/>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mediacall" presetSubtype="0" fill="hold" nodeType="clickEffect">
                                  <p:stCondLst>
                                    <p:cond delay="0"/>
                                  </p:stCondLst>
                                  <p:childTnLst>
                                    <p:cmd type="call" cmd="playFrom(0.0)">
                                      <p:cBhvr>
                                        <p:cTn id="41" dur="1000" fill="hold"/>
                                        <p:tgtEl>
                                          <p:spTgt spid="8269"/>
                                        </p:tgtEl>
                                      </p:cBhvr>
                                    </p:cmd>
                                  </p:childTnLst>
                                </p:cTn>
                              </p:par>
                            </p:childTnLst>
                          </p:cTn>
                        </p:par>
                      </p:childTnLst>
                    </p:cTn>
                  </p:par>
                </p:childTnLst>
              </p:cTn>
              <p:nextCondLst>
                <p:cond evt="onClick" delay="0">
                  <p:tgtEl>
                    <p:spTgt spid="8269"/>
                  </p:tgtEl>
                </p:cond>
              </p:nextCondLst>
            </p:seq>
            <p:seq concurrent="1" nextAc="seek">
              <p:cTn id="42" restart="whenNotActive" fill="hold" evtFilter="cancelBubble" nodeType="interactiveSeq">
                <p:stCondLst>
                  <p:cond evt="onClick" delay="0">
                    <p:tgtEl>
                      <p:spTgt spid="827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 presetClass="mediacall" presetSubtype="0" fill="hold" nodeType="clickEffect">
                                  <p:stCondLst>
                                    <p:cond delay="0"/>
                                  </p:stCondLst>
                                  <p:childTnLst>
                                    <p:cmd type="call" cmd="playFrom(0.0)">
                                      <p:cBhvr>
                                        <p:cTn id="46" dur="1000" fill="hold"/>
                                        <p:tgtEl>
                                          <p:spTgt spid="8270"/>
                                        </p:tgtEl>
                                      </p:cBhvr>
                                    </p:cmd>
                                  </p:childTnLst>
                                </p:cTn>
                              </p:par>
                            </p:childTnLst>
                          </p:cTn>
                        </p:par>
                      </p:childTnLst>
                    </p:cTn>
                  </p:par>
                </p:childTnLst>
              </p:cTn>
              <p:nextCondLst>
                <p:cond evt="onClick" delay="0">
                  <p:tgtEl>
                    <p:spTgt spid="8270"/>
                  </p:tgtEl>
                </p:cond>
              </p:nextCondLst>
            </p:seq>
            <p:seq concurrent="1" nextAc="seek">
              <p:cTn id="47" restart="whenNotActive" fill="hold" evtFilter="cancelBubble" nodeType="interactiveSeq">
                <p:stCondLst>
                  <p:cond evt="onClick" delay="0">
                    <p:tgtEl>
                      <p:spTgt spid="827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mediacall" presetSubtype="0" fill="hold" nodeType="clickEffect">
                                  <p:stCondLst>
                                    <p:cond delay="0"/>
                                  </p:stCondLst>
                                  <p:childTnLst>
                                    <p:cmd type="call" cmd="playFrom(0.0)">
                                      <p:cBhvr>
                                        <p:cTn id="51" dur="1000" fill="hold"/>
                                        <p:tgtEl>
                                          <p:spTgt spid="8271"/>
                                        </p:tgtEl>
                                      </p:cBhvr>
                                    </p:cmd>
                                  </p:childTnLst>
                                </p:cTn>
                              </p:par>
                            </p:childTnLst>
                          </p:cTn>
                        </p:par>
                      </p:childTnLst>
                    </p:cTn>
                  </p:par>
                </p:childTnLst>
              </p:cTn>
              <p:nextCondLst>
                <p:cond evt="onClick" delay="0">
                  <p:tgtEl>
                    <p:spTgt spid="8271"/>
                  </p:tgtEl>
                </p:cond>
              </p:nextCondLst>
            </p:seq>
            <p:seq concurrent="1" nextAc="seek">
              <p:cTn id="52" restart="whenNotActive" fill="hold" evtFilter="cancelBubble" nodeType="interactiveSeq">
                <p:stCondLst>
                  <p:cond evt="onClick" delay="0">
                    <p:tgtEl>
                      <p:spTgt spid="8272"/>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mediacall" presetSubtype="0" fill="hold" nodeType="clickEffect">
                                  <p:stCondLst>
                                    <p:cond delay="0"/>
                                  </p:stCondLst>
                                  <p:childTnLst>
                                    <p:cmd type="call" cmd="playFrom(0.0)">
                                      <p:cBhvr>
                                        <p:cTn id="56" dur="2000" fill="hold"/>
                                        <p:tgtEl>
                                          <p:spTgt spid="8272"/>
                                        </p:tgtEl>
                                      </p:cBhvr>
                                    </p:cmd>
                                  </p:childTnLst>
                                </p:cTn>
                              </p:par>
                            </p:childTnLst>
                          </p:cTn>
                        </p:par>
                      </p:childTnLst>
                    </p:cTn>
                  </p:par>
                </p:childTnLst>
              </p:cTn>
              <p:nextCondLst>
                <p:cond evt="onClick" delay="0">
                  <p:tgtEl>
                    <p:spTgt spid="8272"/>
                  </p:tgtEl>
                </p:cond>
              </p:nextCondLst>
            </p:seq>
            <p:seq concurrent="1" nextAc="seek">
              <p:cTn id="57" restart="whenNotActive" fill="hold" evtFilter="cancelBubble" nodeType="interactiveSeq">
                <p:stCondLst>
                  <p:cond evt="onClick" delay="0">
                    <p:tgtEl>
                      <p:spTgt spid="827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0)">
                                      <p:cBhvr>
                                        <p:cTn id="61" dur="1000" fill="hold"/>
                                        <p:tgtEl>
                                          <p:spTgt spid="8273"/>
                                        </p:tgtEl>
                                      </p:cBhvr>
                                    </p:cmd>
                                  </p:childTnLst>
                                </p:cTn>
                              </p:par>
                            </p:childTnLst>
                          </p:cTn>
                        </p:par>
                      </p:childTnLst>
                    </p:cTn>
                  </p:par>
                </p:childTnLst>
              </p:cTn>
              <p:nextCondLst>
                <p:cond evt="onClick" delay="0">
                  <p:tgtEl>
                    <p:spTgt spid="8273"/>
                  </p:tgtEl>
                </p:cond>
              </p:nextCondLst>
            </p:seq>
            <p:seq concurrent="1" nextAc="seek">
              <p:cTn id="62" restart="whenNotActive" fill="hold" evtFilter="cancelBubble" nodeType="interactiveSeq">
                <p:stCondLst>
                  <p:cond evt="onClick" delay="0">
                    <p:tgtEl>
                      <p:spTgt spid="8274"/>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2000" fill="hold"/>
                                        <p:tgtEl>
                                          <p:spTgt spid="8274"/>
                                        </p:tgtEl>
                                      </p:cBhvr>
                                    </p:cmd>
                                  </p:childTnLst>
                                </p:cTn>
                              </p:par>
                            </p:childTnLst>
                          </p:cTn>
                        </p:par>
                      </p:childTnLst>
                    </p:cTn>
                  </p:par>
                </p:childTnLst>
              </p:cTn>
              <p:nextCondLst>
                <p:cond evt="onClick" delay="0">
                  <p:tgtEl>
                    <p:spTgt spid="8274"/>
                  </p:tgtEl>
                </p:cond>
              </p:nextCondLst>
            </p:seq>
            <p:seq concurrent="1" nextAc="seek">
              <p:cTn id="67" restart="whenNotActive" fill="hold" evtFilter="cancelBubble" nodeType="interactiveSeq">
                <p:stCondLst>
                  <p:cond evt="onClick" delay="0">
                    <p:tgtEl>
                      <p:spTgt spid="8275"/>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 presetClass="mediacall" presetSubtype="0" fill="hold" nodeType="clickEffect">
                                  <p:stCondLst>
                                    <p:cond delay="0"/>
                                  </p:stCondLst>
                                  <p:childTnLst>
                                    <p:cmd type="call" cmd="playFrom(0.0)">
                                      <p:cBhvr>
                                        <p:cTn id="71" dur="2000" fill="hold"/>
                                        <p:tgtEl>
                                          <p:spTgt spid="8275"/>
                                        </p:tgtEl>
                                      </p:cBhvr>
                                    </p:cmd>
                                  </p:childTnLst>
                                </p:cTn>
                              </p:par>
                            </p:childTnLst>
                          </p:cTn>
                        </p:par>
                      </p:childTnLst>
                    </p:cTn>
                  </p:par>
                </p:childTnLst>
              </p:cTn>
              <p:nextCondLst>
                <p:cond evt="onClick" delay="0">
                  <p:tgtEl>
                    <p:spTgt spid="8275"/>
                  </p:tgtEl>
                </p:cond>
              </p:nextCondLst>
            </p:seq>
            <p:seq concurrent="1" nextAc="seek">
              <p:cTn id="72" restart="whenNotActive" fill="hold" evtFilter="cancelBubble" nodeType="interactiveSeq">
                <p:stCondLst>
                  <p:cond evt="onClick" delay="0">
                    <p:tgtEl>
                      <p:spTgt spid="8276"/>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 presetClass="mediacall" presetSubtype="0" fill="hold" nodeType="clickEffect">
                                  <p:stCondLst>
                                    <p:cond delay="0"/>
                                  </p:stCondLst>
                                  <p:childTnLst>
                                    <p:cmd type="call" cmd="playFrom(0.0)">
                                      <p:cBhvr>
                                        <p:cTn id="76" dur="1000" fill="hold"/>
                                        <p:tgtEl>
                                          <p:spTgt spid="8276"/>
                                        </p:tgtEl>
                                      </p:cBhvr>
                                    </p:cmd>
                                  </p:childTnLst>
                                </p:cTn>
                              </p:par>
                            </p:childTnLst>
                          </p:cTn>
                        </p:par>
                      </p:childTnLst>
                    </p:cTn>
                  </p:par>
                </p:childTnLst>
              </p:cTn>
              <p:nextCondLst>
                <p:cond evt="onClick" delay="0">
                  <p:tgtEl>
                    <p:spTgt spid="8276"/>
                  </p:tgtEl>
                </p:cond>
              </p:nextCondLst>
            </p:seq>
            <p:seq concurrent="1" nextAc="seek">
              <p:cTn id="77" restart="whenNotActive" fill="hold" evtFilter="cancelBubble" nodeType="interactiveSeq">
                <p:stCondLst>
                  <p:cond evt="onClick" delay="0">
                    <p:tgtEl>
                      <p:spTgt spid="827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 presetClass="mediacall" presetSubtype="0" fill="hold" nodeType="clickEffect">
                                  <p:stCondLst>
                                    <p:cond delay="0"/>
                                  </p:stCondLst>
                                  <p:childTnLst>
                                    <p:cmd type="call" cmd="playFrom(0.0)">
                                      <p:cBhvr>
                                        <p:cTn id="81" dur="1000" fill="hold"/>
                                        <p:tgtEl>
                                          <p:spTgt spid="8277"/>
                                        </p:tgtEl>
                                      </p:cBhvr>
                                    </p:cmd>
                                  </p:childTnLst>
                                </p:cTn>
                              </p:par>
                            </p:childTnLst>
                          </p:cTn>
                        </p:par>
                      </p:childTnLst>
                    </p:cTn>
                  </p:par>
                </p:childTnLst>
              </p:cTn>
              <p:nextCondLst>
                <p:cond evt="onClick" delay="0">
                  <p:tgtEl>
                    <p:spTgt spid="8277"/>
                  </p:tgtEl>
                </p:cond>
              </p:nextCondLst>
            </p:seq>
            <p:seq concurrent="1" nextAc="seek">
              <p:cTn id="82" restart="whenNotActive" fill="hold" evtFilter="cancelBubble" nodeType="interactiveSeq">
                <p:stCondLst>
                  <p:cond evt="onClick" delay="0">
                    <p:tgtEl>
                      <p:spTgt spid="8278"/>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 presetClass="mediacall" presetSubtype="0" fill="hold" nodeType="clickEffect">
                                  <p:stCondLst>
                                    <p:cond delay="0"/>
                                  </p:stCondLst>
                                  <p:childTnLst>
                                    <p:cmd type="call" cmd="playFrom(0.0)">
                                      <p:cBhvr>
                                        <p:cTn id="86" dur="2000" fill="hold"/>
                                        <p:tgtEl>
                                          <p:spTgt spid="8278"/>
                                        </p:tgtEl>
                                      </p:cBhvr>
                                    </p:cmd>
                                  </p:childTnLst>
                                </p:cTn>
                              </p:par>
                            </p:childTnLst>
                          </p:cTn>
                        </p:par>
                      </p:childTnLst>
                    </p:cTn>
                  </p:par>
                </p:childTnLst>
              </p:cTn>
              <p:nextCondLst>
                <p:cond evt="onClick" delay="0">
                  <p:tgtEl>
                    <p:spTgt spid="8278"/>
                  </p:tgtEl>
                </p:cond>
              </p:nextCondLst>
            </p:seq>
            <p:seq concurrent="1" nextAc="seek">
              <p:cTn id="87" restart="whenNotActive" fill="hold" evtFilter="cancelBubble" nodeType="interactiveSeq">
                <p:stCondLst>
                  <p:cond evt="onClick" delay="0">
                    <p:tgtEl>
                      <p:spTgt spid="8279"/>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 presetClass="mediacall" presetSubtype="0" fill="hold" nodeType="clickEffect">
                                  <p:stCondLst>
                                    <p:cond delay="0"/>
                                  </p:stCondLst>
                                  <p:childTnLst>
                                    <p:cmd type="call" cmd="playFrom(0.0)">
                                      <p:cBhvr>
                                        <p:cTn id="91" dur="1000" fill="hold"/>
                                        <p:tgtEl>
                                          <p:spTgt spid="8279"/>
                                        </p:tgtEl>
                                      </p:cBhvr>
                                    </p:cmd>
                                  </p:childTnLst>
                                </p:cTn>
                              </p:par>
                            </p:childTnLst>
                          </p:cTn>
                        </p:par>
                      </p:childTnLst>
                    </p:cTn>
                  </p:par>
                </p:childTnLst>
              </p:cTn>
              <p:nextCondLst>
                <p:cond evt="onClick" delay="0">
                  <p:tgtEl>
                    <p:spTgt spid="8279"/>
                  </p:tgtEl>
                </p:cond>
              </p:nextCondLst>
            </p:seq>
            <p:seq concurrent="1" nextAc="seek">
              <p:cTn id="92" restart="whenNotActive" fill="hold" evtFilter="cancelBubble" nodeType="interactiveSeq">
                <p:stCondLst>
                  <p:cond evt="onClick" delay="0">
                    <p:tgtEl>
                      <p:spTgt spid="8280"/>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 presetClass="mediacall" presetSubtype="0" fill="hold" nodeType="clickEffect">
                                  <p:stCondLst>
                                    <p:cond delay="0"/>
                                  </p:stCondLst>
                                  <p:childTnLst>
                                    <p:cmd type="call" cmd="playFrom(0.0)">
                                      <p:cBhvr>
                                        <p:cTn id="96" dur="2000" fill="hold"/>
                                        <p:tgtEl>
                                          <p:spTgt spid="8280"/>
                                        </p:tgtEl>
                                      </p:cBhvr>
                                    </p:cmd>
                                  </p:childTnLst>
                                </p:cTn>
                              </p:par>
                            </p:childTnLst>
                          </p:cTn>
                        </p:par>
                      </p:childTnLst>
                    </p:cTn>
                  </p:par>
                </p:childTnLst>
              </p:cTn>
              <p:nextCondLst>
                <p:cond evt="onClick" delay="0">
                  <p:tgtEl>
                    <p:spTgt spid="8280"/>
                  </p:tgtEl>
                </p:cond>
              </p:nextCondLst>
            </p:seq>
            <p:seq concurrent="1" nextAc="seek">
              <p:cTn id="97" restart="whenNotActive" fill="hold" evtFilter="cancelBubble" nodeType="interactiveSeq">
                <p:stCondLst>
                  <p:cond evt="onClick" delay="0">
                    <p:tgtEl>
                      <p:spTgt spid="828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 presetClass="mediacall" presetSubtype="0" fill="hold" nodeType="clickEffect">
                                  <p:stCondLst>
                                    <p:cond delay="0"/>
                                  </p:stCondLst>
                                  <p:childTnLst>
                                    <p:cmd type="call" cmd="playFrom(0.0)">
                                      <p:cBhvr>
                                        <p:cTn id="101" dur="2000" fill="hold"/>
                                        <p:tgtEl>
                                          <p:spTgt spid="8281"/>
                                        </p:tgtEl>
                                      </p:cBhvr>
                                    </p:cmd>
                                  </p:childTnLst>
                                </p:cTn>
                              </p:par>
                            </p:childTnLst>
                          </p:cTn>
                        </p:par>
                      </p:childTnLst>
                    </p:cTn>
                  </p:par>
                </p:childTnLst>
              </p:cTn>
              <p:nextCondLst>
                <p:cond evt="onClick" delay="0">
                  <p:tgtEl>
                    <p:spTgt spid="8281"/>
                  </p:tgtEl>
                </p:cond>
              </p:nextCondLst>
            </p:seq>
            <p:seq concurrent="1" nextAc="seek">
              <p:cTn id="102" restart="whenNotActive" fill="hold" evtFilter="cancelBubble" nodeType="interactiveSeq">
                <p:stCondLst>
                  <p:cond evt="onClick" delay="0">
                    <p:tgtEl>
                      <p:spTgt spid="8282"/>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 presetClass="mediacall" presetSubtype="0" fill="hold" nodeType="clickEffect">
                                  <p:stCondLst>
                                    <p:cond delay="0"/>
                                  </p:stCondLst>
                                  <p:childTnLst>
                                    <p:cmd type="call" cmd="playFrom(0.0)">
                                      <p:cBhvr>
                                        <p:cTn id="106" dur="1000" fill="hold"/>
                                        <p:tgtEl>
                                          <p:spTgt spid="8282"/>
                                        </p:tgtEl>
                                      </p:cBhvr>
                                    </p:cmd>
                                  </p:childTnLst>
                                </p:cTn>
                              </p:par>
                            </p:childTnLst>
                          </p:cTn>
                        </p:par>
                      </p:childTnLst>
                    </p:cTn>
                  </p:par>
                </p:childTnLst>
              </p:cTn>
              <p:nextCondLst>
                <p:cond evt="onClick" delay="0">
                  <p:tgtEl>
                    <p:spTgt spid="8282"/>
                  </p:tgtEl>
                </p:cond>
              </p:nextCondLst>
            </p:seq>
            <p:seq concurrent="1" nextAc="seek">
              <p:cTn id="107" restart="whenNotActive" fill="hold" evtFilter="cancelBubble" nodeType="interactiveSeq">
                <p:stCondLst>
                  <p:cond evt="onClick" delay="0">
                    <p:tgtEl>
                      <p:spTgt spid="8283"/>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 presetClass="mediacall" presetSubtype="0" fill="hold" nodeType="clickEffect">
                                  <p:stCondLst>
                                    <p:cond delay="0"/>
                                  </p:stCondLst>
                                  <p:childTnLst>
                                    <p:cmd type="call" cmd="playFrom(0.0)">
                                      <p:cBhvr>
                                        <p:cTn id="111" dur="2000" fill="hold"/>
                                        <p:tgtEl>
                                          <p:spTgt spid="8283"/>
                                        </p:tgtEl>
                                      </p:cBhvr>
                                    </p:cmd>
                                  </p:childTnLst>
                                </p:cTn>
                              </p:par>
                            </p:childTnLst>
                          </p:cTn>
                        </p:par>
                      </p:childTnLst>
                    </p:cTn>
                  </p:par>
                </p:childTnLst>
              </p:cTn>
              <p:nextCondLst>
                <p:cond evt="onClick" delay="0">
                  <p:tgtEl>
                    <p:spTgt spid="8283"/>
                  </p:tgtEl>
                </p:cond>
              </p:nextCondLst>
            </p:seq>
            <p:seq concurrent="1" nextAc="seek">
              <p:cTn id="112" restart="whenNotActive" fill="hold" evtFilter="cancelBubble" nodeType="interactiveSeq">
                <p:stCondLst>
                  <p:cond evt="onClick" delay="0">
                    <p:tgtEl>
                      <p:spTgt spid="8284"/>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 presetClass="mediacall" presetSubtype="0" fill="hold" nodeType="clickEffect">
                                  <p:stCondLst>
                                    <p:cond delay="0"/>
                                  </p:stCondLst>
                                  <p:childTnLst>
                                    <p:cmd type="call" cmd="playFrom(0.0)">
                                      <p:cBhvr>
                                        <p:cTn id="116" dur="1000" fill="hold"/>
                                        <p:tgtEl>
                                          <p:spTgt spid="8284"/>
                                        </p:tgtEl>
                                      </p:cBhvr>
                                    </p:cmd>
                                  </p:childTnLst>
                                </p:cTn>
                              </p:par>
                            </p:childTnLst>
                          </p:cTn>
                        </p:par>
                      </p:childTnLst>
                    </p:cTn>
                  </p:par>
                </p:childTnLst>
              </p:cTn>
              <p:nextCondLst>
                <p:cond evt="onClick" delay="0">
                  <p:tgtEl>
                    <p:spTgt spid="8284"/>
                  </p:tgtEl>
                </p:cond>
              </p:nextCondLst>
            </p:seq>
            <p:seq concurrent="1" nextAc="seek">
              <p:cTn id="117" restart="whenNotActive" fill="hold" evtFilter="cancelBubble" nodeType="interactiveSeq">
                <p:stCondLst>
                  <p:cond evt="onClick" delay="0">
                    <p:tgtEl>
                      <p:spTgt spid="8285"/>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1" presetClass="mediacall" presetSubtype="0" fill="hold" nodeType="clickEffect">
                                  <p:stCondLst>
                                    <p:cond delay="0"/>
                                  </p:stCondLst>
                                  <p:childTnLst>
                                    <p:cmd type="call" cmd="playFrom(0.0)">
                                      <p:cBhvr>
                                        <p:cTn id="121" dur="1000" fill="hold"/>
                                        <p:tgtEl>
                                          <p:spTgt spid="8285"/>
                                        </p:tgtEl>
                                      </p:cBhvr>
                                    </p:cmd>
                                  </p:childTnLst>
                                </p:cTn>
                              </p:par>
                            </p:childTnLst>
                          </p:cTn>
                        </p:par>
                      </p:childTnLst>
                    </p:cTn>
                  </p:par>
                </p:childTnLst>
              </p:cTn>
              <p:nextCondLst>
                <p:cond evt="onClick" delay="0">
                  <p:tgtEl>
                    <p:spTgt spid="8285"/>
                  </p:tgtEl>
                </p:cond>
              </p:nextCondLst>
            </p:seq>
            <p:seq concurrent="1" nextAc="seek">
              <p:cTn id="122" restart="whenNotActive" fill="hold" evtFilter="cancelBubble" nodeType="interactiveSeq">
                <p:stCondLst>
                  <p:cond evt="onClick" delay="0">
                    <p:tgtEl>
                      <p:spTgt spid="8286"/>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 presetClass="mediacall" presetSubtype="0" fill="hold" nodeType="clickEffect">
                                  <p:stCondLst>
                                    <p:cond delay="0"/>
                                  </p:stCondLst>
                                  <p:childTnLst>
                                    <p:cmd type="call" cmd="playFrom(0.0)">
                                      <p:cBhvr>
                                        <p:cTn id="126" dur="1000" fill="hold"/>
                                        <p:tgtEl>
                                          <p:spTgt spid="8286"/>
                                        </p:tgtEl>
                                      </p:cBhvr>
                                    </p:cmd>
                                  </p:childTnLst>
                                </p:cTn>
                              </p:par>
                            </p:childTnLst>
                          </p:cTn>
                        </p:par>
                      </p:childTnLst>
                    </p:cTn>
                  </p:par>
                </p:childTnLst>
              </p:cTn>
              <p:nextCondLst>
                <p:cond evt="onClick" delay="0">
                  <p:tgtEl>
                    <p:spTgt spid="8286"/>
                  </p:tgtEl>
                </p:cond>
              </p:nextCondLst>
            </p:seq>
            <p:seq concurrent="1" nextAc="seek">
              <p:cTn id="127" restart="whenNotActive" fill="hold" evtFilter="cancelBubble" nodeType="interactiveSeq">
                <p:stCondLst>
                  <p:cond evt="onClick" delay="0">
                    <p:tgtEl>
                      <p:spTgt spid="8287"/>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1" presetClass="mediacall" presetSubtype="0" fill="hold" nodeType="clickEffect">
                                  <p:stCondLst>
                                    <p:cond delay="0"/>
                                  </p:stCondLst>
                                  <p:childTnLst>
                                    <p:cmd type="call" cmd="playFrom(0.0)">
                                      <p:cBhvr>
                                        <p:cTn id="131" dur="2000" fill="hold"/>
                                        <p:tgtEl>
                                          <p:spTgt spid="8287"/>
                                        </p:tgtEl>
                                      </p:cBhvr>
                                    </p:cmd>
                                  </p:childTnLst>
                                </p:cTn>
                              </p:par>
                            </p:childTnLst>
                          </p:cTn>
                        </p:par>
                      </p:childTnLst>
                    </p:cTn>
                  </p:par>
                </p:childTnLst>
              </p:cTn>
              <p:nextCondLst>
                <p:cond evt="onClick" delay="0">
                  <p:tgtEl>
                    <p:spTgt spid="8287"/>
                  </p:tgtEl>
                </p:cond>
              </p:nextCondLst>
            </p:seq>
            <p:seq concurrent="1" nextAc="seek">
              <p:cTn id="132" restart="whenNotActive" fill="hold" evtFilter="cancelBubble" nodeType="interactiveSeq">
                <p:stCondLst>
                  <p:cond evt="onClick" delay="0">
                    <p:tgtEl>
                      <p:spTgt spid="8288"/>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 presetClass="mediacall" presetSubtype="0" fill="hold" nodeType="clickEffect">
                                  <p:stCondLst>
                                    <p:cond delay="0"/>
                                  </p:stCondLst>
                                  <p:childTnLst>
                                    <p:cmd type="call" cmd="playFrom(0.0)">
                                      <p:cBhvr>
                                        <p:cTn id="136" dur="1000" fill="hold"/>
                                        <p:tgtEl>
                                          <p:spTgt spid="8288"/>
                                        </p:tgtEl>
                                      </p:cBhvr>
                                    </p:cmd>
                                  </p:childTnLst>
                                </p:cTn>
                              </p:par>
                            </p:childTnLst>
                          </p:cTn>
                        </p:par>
                      </p:childTnLst>
                    </p:cTn>
                  </p:par>
                </p:childTnLst>
              </p:cTn>
              <p:nextCondLst>
                <p:cond evt="onClick" delay="0">
                  <p:tgtEl>
                    <p:spTgt spid="8288"/>
                  </p:tgtEl>
                </p:cond>
              </p:nextCondLst>
            </p:seq>
            <p:seq concurrent="1" nextAc="seek">
              <p:cTn id="137" restart="whenNotActive" fill="hold" evtFilter="cancelBubble" nodeType="interactiveSeq">
                <p:stCondLst>
                  <p:cond evt="onClick" delay="0">
                    <p:tgtEl>
                      <p:spTgt spid="8289"/>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1" presetClass="mediacall" presetSubtype="0" fill="hold" nodeType="clickEffect">
                                  <p:stCondLst>
                                    <p:cond delay="0"/>
                                  </p:stCondLst>
                                  <p:childTnLst>
                                    <p:cmd type="call" cmd="playFrom(0.0)">
                                      <p:cBhvr>
                                        <p:cTn id="141" dur="1000" fill="hold"/>
                                        <p:tgtEl>
                                          <p:spTgt spid="8289"/>
                                        </p:tgtEl>
                                      </p:cBhvr>
                                    </p:cmd>
                                  </p:childTnLst>
                                </p:cTn>
                              </p:par>
                            </p:childTnLst>
                          </p:cTn>
                        </p:par>
                      </p:childTnLst>
                    </p:cTn>
                  </p:par>
                </p:childTnLst>
              </p:cTn>
              <p:nextCondLst>
                <p:cond evt="onClick" delay="0">
                  <p:tgtEl>
                    <p:spTgt spid="8289"/>
                  </p:tgtEl>
                </p:cond>
              </p:nextCondLst>
            </p:seq>
            <p:seq concurrent="1" nextAc="seek">
              <p:cTn id="142" restart="whenNotActive" fill="hold" evtFilter="cancelBubble" nodeType="interactiveSeq">
                <p:stCondLst>
                  <p:cond evt="onClick" delay="0">
                    <p:tgtEl>
                      <p:spTgt spid="8290"/>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1" presetClass="mediacall" presetSubtype="0" fill="hold" nodeType="clickEffect">
                                  <p:stCondLst>
                                    <p:cond delay="0"/>
                                  </p:stCondLst>
                                  <p:childTnLst>
                                    <p:cmd type="call" cmd="playFrom(0.0)">
                                      <p:cBhvr>
                                        <p:cTn id="146" dur="1000" fill="hold"/>
                                        <p:tgtEl>
                                          <p:spTgt spid="8290"/>
                                        </p:tgtEl>
                                      </p:cBhvr>
                                    </p:cmd>
                                  </p:childTnLst>
                                </p:cTn>
                              </p:par>
                            </p:childTnLst>
                          </p:cTn>
                        </p:par>
                      </p:childTnLst>
                    </p:cTn>
                  </p:par>
                </p:childTnLst>
              </p:cTn>
              <p:nextCondLst>
                <p:cond evt="onClick" delay="0">
                  <p:tgtEl>
                    <p:spTgt spid="8290"/>
                  </p:tgtEl>
                </p:cond>
              </p:nextCondLst>
            </p:seq>
            <p:seq concurrent="1" nextAc="seek">
              <p:cTn id="147" restart="whenNotActive" fill="hold" evtFilter="cancelBubble" nodeType="interactiveSeq">
                <p:stCondLst>
                  <p:cond evt="onClick" delay="0">
                    <p:tgtEl>
                      <p:spTgt spid="8291"/>
                    </p:tgtEl>
                  </p:cond>
                </p:stCondLst>
                <p:endSync evt="end" delay="0">
                  <p:rtn val="all"/>
                </p:endSync>
                <p:childTnLst>
                  <p:par>
                    <p:cTn id="148" fill="hold" nodeType="clickPar">
                      <p:stCondLst>
                        <p:cond delay="0"/>
                      </p:stCondLst>
                      <p:childTnLst>
                        <p:par>
                          <p:cTn id="149" fill="hold" nodeType="withGroup">
                            <p:stCondLst>
                              <p:cond delay="0"/>
                            </p:stCondLst>
                            <p:childTnLst>
                              <p:par>
                                <p:cTn id="150" presetID="1" presetClass="mediacall" presetSubtype="0" fill="hold" nodeType="clickEffect">
                                  <p:stCondLst>
                                    <p:cond delay="0"/>
                                  </p:stCondLst>
                                  <p:childTnLst>
                                    <p:cmd type="call" cmd="playFrom(0.0)">
                                      <p:cBhvr>
                                        <p:cTn id="151" dur="1000" fill="hold"/>
                                        <p:tgtEl>
                                          <p:spTgt spid="8291"/>
                                        </p:tgtEl>
                                      </p:cBhvr>
                                    </p:cmd>
                                  </p:childTnLst>
                                </p:cTn>
                              </p:par>
                            </p:childTnLst>
                          </p:cTn>
                        </p:par>
                      </p:childTnLst>
                    </p:cTn>
                  </p:par>
                </p:childTnLst>
              </p:cTn>
              <p:nextCondLst>
                <p:cond evt="onClick" delay="0">
                  <p:tgtEl>
                    <p:spTgt spid="8291"/>
                  </p:tgtEl>
                </p:cond>
              </p:nextCondLst>
            </p:seq>
            <p:seq concurrent="1" nextAc="seek">
              <p:cTn id="152" restart="whenNotActive" fill="hold" evtFilter="cancelBubble" nodeType="interactiveSeq">
                <p:stCondLst>
                  <p:cond evt="onClick" delay="0">
                    <p:tgtEl>
                      <p:spTgt spid="8292"/>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 presetClass="mediacall" presetSubtype="0" fill="hold" nodeType="clickEffect">
                                  <p:stCondLst>
                                    <p:cond delay="0"/>
                                  </p:stCondLst>
                                  <p:childTnLst>
                                    <p:cmd type="call" cmd="playFrom(0.0)">
                                      <p:cBhvr>
                                        <p:cTn id="156" dur="1000" fill="hold"/>
                                        <p:tgtEl>
                                          <p:spTgt spid="8292"/>
                                        </p:tgtEl>
                                      </p:cBhvr>
                                    </p:cmd>
                                  </p:childTnLst>
                                </p:cTn>
                              </p:par>
                            </p:childTnLst>
                          </p:cTn>
                        </p:par>
                      </p:childTnLst>
                    </p:cTn>
                  </p:par>
                </p:childTnLst>
              </p:cTn>
              <p:nextCondLst>
                <p:cond evt="onClick" delay="0">
                  <p:tgtEl>
                    <p:spTgt spid="8292"/>
                  </p:tgtEl>
                </p:cond>
              </p:nextCondLst>
            </p:seq>
            <p:seq concurrent="1" nextAc="seek">
              <p:cTn id="157" restart="whenNotActive" fill="hold" evtFilter="cancelBubble" nodeType="interactiveSeq">
                <p:stCondLst>
                  <p:cond evt="onClick" delay="0">
                    <p:tgtEl>
                      <p:spTgt spid="8293"/>
                    </p:tgtEl>
                  </p:cond>
                </p:stCondLst>
                <p:endSync evt="end" delay="0">
                  <p:rtn val="all"/>
                </p:endSync>
                <p:childTnLst>
                  <p:par>
                    <p:cTn id="158" fill="hold" nodeType="clickPar">
                      <p:stCondLst>
                        <p:cond delay="0"/>
                      </p:stCondLst>
                      <p:childTnLst>
                        <p:par>
                          <p:cTn id="159" fill="hold" nodeType="withGroup">
                            <p:stCondLst>
                              <p:cond delay="0"/>
                            </p:stCondLst>
                            <p:childTnLst>
                              <p:par>
                                <p:cTn id="160" presetID="1" presetClass="mediacall" presetSubtype="0" fill="hold" nodeType="clickEffect">
                                  <p:stCondLst>
                                    <p:cond delay="0"/>
                                  </p:stCondLst>
                                  <p:childTnLst>
                                    <p:cmd type="call" cmd="playFrom(0.0)">
                                      <p:cBhvr>
                                        <p:cTn id="161" dur="1000" fill="hold"/>
                                        <p:tgtEl>
                                          <p:spTgt spid="8293"/>
                                        </p:tgtEl>
                                      </p:cBhvr>
                                    </p:cmd>
                                  </p:childTnLst>
                                </p:cTn>
                              </p:par>
                            </p:childTnLst>
                          </p:cTn>
                        </p:par>
                      </p:childTnLst>
                    </p:cTn>
                  </p:par>
                </p:childTnLst>
              </p:cTn>
              <p:nextCondLst>
                <p:cond evt="onClick" delay="0">
                  <p:tgtEl>
                    <p:spTgt spid="8293"/>
                  </p:tgtEl>
                </p:cond>
              </p:nextCondLst>
            </p:seq>
            <p:seq concurrent="1" nextAc="seek">
              <p:cTn id="162" restart="whenNotActive" fill="hold" evtFilter="cancelBubble" nodeType="interactiveSeq">
                <p:stCondLst>
                  <p:cond evt="onClick" delay="0">
                    <p:tgtEl>
                      <p:spTgt spid="8294"/>
                    </p:tgtEl>
                  </p:cond>
                </p:stCondLst>
                <p:endSync evt="end" delay="0">
                  <p:rtn val="all"/>
                </p:endSync>
                <p:childTnLst>
                  <p:par>
                    <p:cTn id="163" fill="hold" nodeType="clickPar">
                      <p:stCondLst>
                        <p:cond delay="0"/>
                      </p:stCondLst>
                      <p:childTnLst>
                        <p:par>
                          <p:cTn id="164" fill="hold" nodeType="withGroup">
                            <p:stCondLst>
                              <p:cond delay="0"/>
                            </p:stCondLst>
                            <p:childTnLst>
                              <p:par>
                                <p:cTn id="165" presetID="1" presetClass="mediacall" presetSubtype="0" fill="hold" nodeType="clickEffect">
                                  <p:stCondLst>
                                    <p:cond delay="0"/>
                                  </p:stCondLst>
                                  <p:childTnLst>
                                    <p:cmd type="call" cmd="playFrom(0.0)">
                                      <p:cBhvr>
                                        <p:cTn id="166" dur="1000" fill="hold"/>
                                        <p:tgtEl>
                                          <p:spTgt spid="8294"/>
                                        </p:tgtEl>
                                      </p:cBhvr>
                                    </p:cmd>
                                  </p:childTnLst>
                                </p:cTn>
                              </p:par>
                            </p:childTnLst>
                          </p:cTn>
                        </p:par>
                      </p:childTnLst>
                    </p:cTn>
                  </p:par>
                </p:childTnLst>
              </p:cTn>
              <p:nextCondLst>
                <p:cond evt="onClick" delay="0">
                  <p:tgtEl>
                    <p:spTgt spid="8294"/>
                  </p:tgtEl>
                </p:cond>
              </p:nextCondLst>
            </p:seq>
            <p:seq concurrent="1" nextAc="seek">
              <p:cTn id="167" restart="whenNotActive" fill="hold" evtFilter="cancelBubble" nodeType="interactiveSeq">
                <p:stCondLst>
                  <p:cond evt="onClick" delay="0">
                    <p:tgtEl>
                      <p:spTgt spid="8295"/>
                    </p:tgtEl>
                  </p:cond>
                </p:stCondLst>
                <p:endSync evt="end" delay="0">
                  <p:rtn val="all"/>
                </p:endSync>
                <p:childTnLst>
                  <p:par>
                    <p:cTn id="168" fill="hold" nodeType="clickPar">
                      <p:stCondLst>
                        <p:cond delay="0"/>
                      </p:stCondLst>
                      <p:childTnLst>
                        <p:par>
                          <p:cTn id="169" fill="hold" nodeType="withGroup">
                            <p:stCondLst>
                              <p:cond delay="0"/>
                            </p:stCondLst>
                            <p:childTnLst>
                              <p:par>
                                <p:cTn id="170" presetID="1" presetClass="mediacall" presetSubtype="0" fill="hold" nodeType="clickEffect">
                                  <p:stCondLst>
                                    <p:cond delay="0"/>
                                  </p:stCondLst>
                                  <p:childTnLst>
                                    <p:cmd type="call" cmd="playFrom(0.0)">
                                      <p:cBhvr>
                                        <p:cTn id="171" dur="2000" fill="hold"/>
                                        <p:tgtEl>
                                          <p:spTgt spid="8295"/>
                                        </p:tgtEl>
                                      </p:cBhvr>
                                    </p:cmd>
                                  </p:childTnLst>
                                </p:cTn>
                              </p:par>
                            </p:childTnLst>
                          </p:cTn>
                        </p:par>
                      </p:childTnLst>
                    </p:cTn>
                  </p:par>
                </p:childTnLst>
              </p:cTn>
              <p:nextCondLst>
                <p:cond evt="onClick" delay="0">
                  <p:tgtEl>
                    <p:spTgt spid="8295"/>
                  </p:tgtEl>
                </p:cond>
              </p:nextCondLst>
            </p:seq>
            <p:seq concurrent="1" nextAc="seek">
              <p:cTn id="172" restart="whenNotActive" fill="hold" evtFilter="cancelBubble" nodeType="interactiveSeq">
                <p:stCondLst>
                  <p:cond evt="onClick" delay="0">
                    <p:tgtEl>
                      <p:spTgt spid="8296"/>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 presetClass="mediacall" presetSubtype="0" fill="hold" nodeType="clickEffect">
                                  <p:stCondLst>
                                    <p:cond delay="0"/>
                                  </p:stCondLst>
                                  <p:childTnLst>
                                    <p:cmd type="call" cmd="playFrom(0.0)">
                                      <p:cBhvr>
                                        <p:cTn id="176" dur="1000" fill="hold"/>
                                        <p:tgtEl>
                                          <p:spTgt spid="8296"/>
                                        </p:tgtEl>
                                      </p:cBhvr>
                                    </p:cmd>
                                  </p:childTnLst>
                                </p:cTn>
                              </p:par>
                            </p:childTnLst>
                          </p:cTn>
                        </p:par>
                      </p:childTnLst>
                    </p:cTn>
                  </p:par>
                </p:childTnLst>
              </p:cTn>
              <p:nextCondLst>
                <p:cond evt="onClick" delay="0">
                  <p:tgtEl>
                    <p:spTgt spid="8296"/>
                  </p:tgtEl>
                </p:cond>
              </p:nextCondLst>
            </p:seq>
            <p:seq concurrent="1" nextAc="seek">
              <p:cTn id="177" restart="whenNotActive" fill="hold" evtFilter="cancelBubble" nodeType="interactiveSeq">
                <p:stCondLst>
                  <p:cond evt="onClick" delay="0">
                    <p:tgtEl>
                      <p:spTgt spid="8297"/>
                    </p:tgtEl>
                  </p:cond>
                </p:stCondLst>
                <p:endSync evt="end" delay="0">
                  <p:rtn val="all"/>
                </p:endSync>
                <p:childTnLst>
                  <p:par>
                    <p:cTn id="178" fill="hold" nodeType="clickPar">
                      <p:stCondLst>
                        <p:cond delay="0"/>
                      </p:stCondLst>
                      <p:childTnLst>
                        <p:par>
                          <p:cTn id="179" fill="hold" nodeType="withGroup">
                            <p:stCondLst>
                              <p:cond delay="0"/>
                            </p:stCondLst>
                            <p:childTnLst>
                              <p:par>
                                <p:cTn id="180" presetID="1" presetClass="mediacall" presetSubtype="0" fill="hold" nodeType="clickEffect">
                                  <p:stCondLst>
                                    <p:cond delay="0"/>
                                  </p:stCondLst>
                                  <p:childTnLst>
                                    <p:cmd type="call" cmd="playFrom(0.0)">
                                      <p:cBhvr>
                                        <p:cTn id="181" dur="1000" fill="hold"/>
                                        <p:tgtEl>
                                          <p:spTgt spid="8297"/>
                                        </p:tgtEl>
                                      </p:cBhvr>
                                    </p:cmd>
                                  </p:childTnLst>
                                </p:cTn>
                              </p:par>
                            </p:childTnLst>
                          </p:cTn>
                        </p:par>
                      </p:childTnLst>
                    </p:cTn>
                  </p:par>
                </p:childTnLst>
              </p:cTn>
              <p:nextCondLst>
                <p:cond evt="onClick" delay="0">
                  <p:tgtEl>
                    <p:spTgt spid="8297"/>
                  </p:tgtEl>
                </p:cond>
              </p:nextCondLst>
            </p:seq>
            <p:seq concurrent="1" nextAc="seek">
              <p:cTn id="182" restart="whenNotActive" fill="hold" evtFilter="cancelBubble" nodeType="interactiveSeq">
                <p:stCondLst>
                  <p:cond evt="onClick" delay="0">
                    <p:tgtEl>
                      <p:spTgt spid="8298"/>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1" presetClass="mediacall" presetSubtype="0" fill="hold" nodeType="clickEffect">
                                  <p:stCondLst>
                                    <p:cond delay="0"/>
                                  </p:stCondLst>
                                  <p:childTnLst>
                                    <p:cmd type="call" cmd="playFrom(0.0)">
                                      <p:cBhvr>
                                        <p:cTn id="186" dur="1000" fill="hold"/>
                                        <p:tgtEl>
                                          <p:spTgt spid="8298"/>
                                        </p:tgtEl>
                                      </p:cBhvr>
                                    </p:cmd>
                                  </p:childTnLst>
                                </p:cTn>
                              </p:par>
                            </p:childTnLst>
                          </p:cTn>
                        </p:par>
                      </p:childTnLst>
                    </p:cTn>
                  </p:par>
                </p:childTnLst>
              </p:cTn>
              <p:nextCondLst>
                <p:cond evt="onClick" delay="0">
                  <p:tgtEl>
                    <p:spTgt spid="8298"/>
                  </p:tgtEl>
                </p:cond>
              </p:nextCondLst>
            </p:seq>
            <p:seq concurrent="1" nextAc="seek">
              <p:cTn id="187" restart="whenNotActive" fill="hold" evtFilter="cancelBubble" nodeType="interactiveSeq">
                <p:stCondLst>
                  <p:cond evt="onClick" delay="0">
                    <p:tgtEl>
                      <p:spTgt spid="8299"/>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1" presetClass="mediacall" presetSubtype="0" fill="hold" nodeType="clickEffect">
                                  <p:stCondLst>
                                    <p:cond delay="0"/>
                                  </p:stCondLst>
                                  <p:childTnLst>
                                    <p:cmd type="call" cmd="playFrom(0.0)">
                                      <p:cBhvr>
                                        <p:cTn id="191" dur="1000" fill="hold"/>
                                        <p:tgtEl>
                                          <p:spTgt spid="8299"/>
                                        </p:tgtEl>
                                      </p:cBhvr>
                                    </p:cmd>
                                  </p:childTnLst>
                                </p:cTn>
                              </p:par>
                            </p:childTnLst>
                          </p:cTn>
                        </p:par>
                      </p:childTnLst>
                    </p:cTn>
                  </p:par>
                </p:childTnLst>
              </p:cTn>
              <p:nextCondLst>
                <p:cond evt="onClick" delay="0">
                  <p:tgtEl>
                    <p:spTgt spid="8299"/>
                  </p:tgtEl>
                </p:cond>
              </p:nextCondLst>
            </p:seq>
            <p:seq concurrent="1" nextAc="seek">
              <p:cTn id="192" restart="whenNotActive" fill="hold" evtFilter="cancelBubble" nodeType="interactiveSeq">
                <p:stCondLst>
                  <p:cond evt="onClick" delay="0">
                    <p:tgtEl>
                      <p:spTgt spid="8300"/>
                    </p:tgtEl>
                  </p:cond>
                </p:stCondLst>
                <p:endSync evt="end" delay="0">
                  <p:rtn val="all"/>
                </p:endSync>
                <p:childTnLst>
                  <p:par>
                    <p:cTn id="193" fill="hold" nodeType="clickPar">
                      <p:stCondLst>
                        <p:cond delay="0"/>
                      </p:stCondLst>
                      <p:childTnLst>
                        <p:par>
                          <p:cTn id="194" fill="hold" nodeType="withGroup">
                            <p:stCondLst>
                              <p:cond delay="0"/>
                            </p:stCondLst>
                            <p:childTnLst>
                              <p:par>
                                <p:cTn id="195" presetID="1" presetClass="mediacall" presetSubtype="0" fill="hold" nodeType="clickEffect">
                                  <p:stCondLst>
                                    <p:cond delay="0"/>
                                  </p:stCondLst>
                                  <p:childTnLst>
                                    <p:cmd type="call" cmd="playFrom(0.0)">
                                      <p:cBhvr>
                                        <p:cTn id="196" dur="1000" fill="hold"/>
                                        <p:tgtEl>
                                          <p:spTgt spid="8300"/>
                                        </p:tgtEl>
                                      </p:cBhvr>
                                    </p:cmd>
                                  </p:childTnLst>
                                </p:cTn>
                              </p:par>
                            </p:childTnLst>
                          </p:cTn>
                        </p:par>
                      </p:childTnLst>
                    </p:cTn>
                  </p:par>
                </p:childTnLst>
              </p:cTn>
              <p:nextCondLst>
                <p:cond evt="onClick" delay="0">
                  <p:tgtEl>
                    <p:spTgt spid="8300"/>
                  </p:tgtEl>
                </p:cond>
              </p:nextCondLst>
            </p:seq>
            <p:seq concurrent="1" nextAc="seek">
              <p:cTn id="197" restart="whenNotActive" fill="hold" evtFilter="cancelBubble" nodeType="interactiveSeq">
                <p:stCondLst>
                  <p:cond evt="onClick" delay="0">
                    <p:tgtEl>
                      <p:spTgt spid="8301"/>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1" presetClass="mediacall" presetSubtype="0" fill="hold" nodeType="clickEffect">
                                  <p:stCondLst>
                                    <p:cond delay="0"/>
                                  </p:stCondLst>
                                  <p:childTnLst>
                                    <p:cmd type="call" cmd="playFrom(0.0)">
                                      <p:cBhvr>
                                        <p:cTn id="201" dur="1000" fill="hold"/>
                                        <p:tgtEl>
                                          <p:spTgt spid="8301"/>
                                        </p:tgtEl>
                                      </p:cBhvr>
                                    </p:cmd>
                                  </p:childTnLst>
                                </p:cTn>
                              </p:par>
                            </p:childTnLst>
                          </p:cTn>
                        </p:par>
                      </p:childTnLst>
                    </p:cTn>
                  </p:par>
                </p:childTnLst>
              </p:cTn>
              <p:nextCondLst>
                <p:cond evt="onClick" delay="0">
                  <p:tgtEl>
                    <p:spTgt spid="8301"/>
                  </p:tgtEl>
                </p:cond>
              </p:nextCondLst>
            </p:seq>
            <p:seq concurrent="1" nextAc="seek">
              <p:cTn id="202" restart="whenNotActive" fill="hold" evtFilter="cancelBubble" nodeType="interactiveSeq">
                <p:stCondLst>
                  <p:cond evt="onClick" delay="0">
                    <p:tgtEl>
                      <p:spTgt spid="8302"/>
                    </p:tgtEl>
                  </p:cond>
                </p:stCondLst>
                <p:endSync evt="end" delay="0">
                  <p:rtn val="all"/>
                </p:endSync>
                <p:childTnLst>
                  <p:par>
                    <p:cTn id="203" fill="hold" nodeType="clickPar">
                      <p:stCondLst>
                        <p:cond delay="0"/>
                      </p:stCondLst>
                      <p:childTnLst>
                        <p:par>
                          <p:cTn id="204" fill="hold" nodeType="withGroup">
                            <p:stCondLst>
                              <p:cond delay="0"/>
                            </p:stCondLst>
                            <p:childTnLst>
                              <p:par>
                                <p:cTn id="205" presetID="1" presetClass="mediacall" presetSubtype="0" fill="hold" nodeType="clickEffect">
                                  <p:stCondLst>
                                    <p:cond delay="0"/>
                                  </p:stCondLst>
                                  <p:childTnLst>
                                    <p:cmd type="call" cmd="playFrom(0.0)">
                                      <p:cBhvr>
                                        <p:cTn id="206" dur="1000" fill="hold"/>
                                        <p:tgtEl>
                                          <p:spTgt spid="8302"/>
                                        </p:tgtEl>
                                      </p:cBhvr>
                                    </p:cmd>
                                  </p:childTnLst>
                                </p:cTn>
                              </p:par>
                            </p:childTnLst>
                          </p:cTn>
                        </p:par>
                      </p:childTnLst>
                    </p:cTn>
                  </p:par>
                </p:childTnLst>
              </p:cTn>
              <p:nextCondLst>
                <p:cond evt="onClick" delay="0">
                  <p:tgtEl>
                    <p:spTgt spid="8302"/>
                  </p:tgtEl>
                </p:cond>
              </p:nextCondLst>
            </p:seq>
            <p:seq concurrent="1" nextAc="seek">
              <p:cTn id="207" restart="whenNotActive" fill="hold" evtFilter="cancelBubble" nodeType="interactiveSeq">
                <p:stCondLst>
                  <p:cond evt="onClick" delay="0">
                    <p:tgtEl>
                      <p:spTgt spid="8303"/>
                    </p:tgtEl>
                  </p:cond>
                </p:stCondLst>
                <p:endSync evt="end" delay="0">
                  <p:rtn val="all"/>
                </p:endSync>
                <p:childTnLst>
                  <p:par>
                    <p:cTn id="208" fill="hold" nodeType="clickPar">
                      <p:stCondLst>
                        <p:cond delay="0"/>
                      </p:stCondLst>
                      <p:childTnLst>
                        <p:par>
                          <p:cTn id="209" fill="hold" nodeType="withGroup">
                            <p:stCondLst>
                              <p:cond delay="0"/>
                            </p:stCondLst>
                            <p:childTnLst>
                              <p:par>
                                <p:cTn id="210" presetID="1" presetClass="mediacall" presetSubtype="0" fill="hold" nodeType="clickEffect">
                                  <p:stCondLst>
                                    <p:cond delay="0"/>
                                  </p:stCondLst>
                                  <p:childTnLst>
                                    <p:cmd type="call" cmd="playFrom(0.0)">
                                      <p:cBhvr>
                                        <p:cTn id="211" dur="2000" fill="hold"/>
                                        <p:tgtEl>
                                          <p:spTgt spid="8303"/>
                                        </p:tgtEl>
                                      </p:cBhvr>
                                    </p:cmd>
                                  </p:childTnLst>
                                </p:cTn>
                              </p:par>
                            </p:childTnLst>
                          </p:cTn>
                        </p:par>
                      </p:childTnLst>
                    </p:cTn>
                  </p:par>
                </p:childTnLst>
              </p:cTn>
              <p:nextCondLst>
                <p:cond evt="onClick" delay="0">
                  <p:tgtEl>
                    <p:spTgt spid="8303"/>
                  </p:tgtEl>
                </p:cond>
              </p:nextCondLst>
            </p:seq>
            <p:seq concurrent="1" nextAc="seek">
              <p:cTn id="212" restart="whenNotActive" fill="hold" evtFilter="cancelBubble" nodeType="interactiveSeq">
                <p:stCondLst>
                  <p:cond evt="onClick" delay="0">
                    <p:tgtEl>
                      <p:spTgt spid="8304"/>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1" presetClass="mediacall" presetSubtype="0" fill="hold" nodeType="clickEffect">
                                  <p:stCondLst>
                                    <p:cond delay="0"/>
                                  </p:stCondLst>
                                  <p:childTnLst>
                                    <p:cmd type="call" cmd="playFrom(0.0)">
                                      <p:cBhvr>
                                        <p:cTn id="216" dur="2000" fill="hold"/>
                                        <p:tgtEl>
                                          <p:spTgt spid="8304"/>
                                        </p:tgtEl>
                                      </p:cBhvr>
                                    </p:cmd>
                                  </p:childTnLst>
                                </p:cTn>
                              </p:par>
                            </p:childTnLst>
                          </p:cTn>
                        </p:par>
                      </p:childTnLst>
                    </p:cTn>
                  </p:par>
                </p:childTnLst>
              </p:cTn>
              <p:nextCondLst>
                <p:cond evt="onClick" delay="0">
                  <p:tgtEl>
                    <p:spTgt spid="8304"/>
                  </p:tgtEl>
                </p:cond>
              </p:nextCondLst>
            </p:seq>
            <p:seq concurrent="1" nextAc="seek">
              <p:cTn id="217" restart="whenNotActive" fill="hold" evtFilter="cancelBubble" nodeType="interactiveSeq">
                <p:stCondLst>
                  <p:cond evt="onClick" delay="0">
                    <p:tgtEl>
                      <p:spTgt spid="8305"/>
                    </p:tgtEl>
                  </p:cond>
                </p:stCondLst>
                <p:endSync evt="end" delay="0">
                  <p:rtn val="all"/>
                </p:endSync>
                <p:childTnLst>
                  <p:par>
                    <p:cTn id="218" fill="hold" nodeType="clickPar">
                      <p:stCondLst>
                        <p:cond delay="0"/>
                      </p:stCondLst>
                      <p:childTnLst>
                        <p:par>
                          <p:cTn id="219" fill="hold" nodeType="withGroup">
                            <p:stCondLst>
                              <p:cond delay="0"/>
                            </p:stCondLst>
                            <p:childTnLst>
                              <p:par>
                                <p:cTn id="220" presetID="1" presetClass="mediacall" presetSubtype="0" fill="hold" nodeType="clickEffect">
                                  <p:stCondLst>
                                    <p:cond delay="0"/>
                                  </p:stCondLst>
                                  <p:childTnLst>
                                    <p:cmd type="call" cmd="playFrom(0.0)">
                                      <p:cBhvr>
                                        <p:cTn id="221" dur="2000" fill="hold"/>
                                        <p:tgtEl>
                                          <p:spTgt spid="8305"/>
                                        </p:tgtEl>
                                      </p:cBhvr>
                                    </p:cmd>
                                  </p:childTnLst>
                                </p:cTn>
                              </p:par>
                            </p:childTnLst>
                          </p:cTn>
                        </p:par>
                      </p:childTnLst>
                    </p:cTn>
                  </p:par>
                </p:childTnLst>
              </p:cTn>
              <p:nextCondLst>
                <p:cond evt="onClick" delay="0">
                  <p:tgtEl>
                    <p:spTgt spid="8305"/>
                  </p:tgtEl>
                </p:cond>
              </p:nextCondLst>
            </p:seq>
            <p:audio>
              <p:cMediaNode>
                <p:cTn id="222" fill="hold" display="0">
                  <p:stCondLst>
                    <p:cond delay="indefinite"/>
                  </p:stCondLst>
                  <p:endCondLst>
                    <p:cond evt="onNext" delay="0">
                      <p:tgtEl>
                        <p:sldTgt/>
                      </p:tgtEl>
                    </p:cond>
                    <p:cond evt="onPrev" delay="0">
                      <p:tgtEl>
                        <p:sldTgt/>
                      </p:tgtEl>
                    </p:cond>
                    <p:cond evt="onStopAudio" delay="0">
                      <p:tgtEl>
                        <p:sldTgt/>
                      </p:tgtEl>
                    </p:cond>
                  </p:endCondLst>
                </p:cTn>
                <p:tgtEl>
                  <p:spTgt spid="8262"/>
                </p:tgtEl>
              </p:cMediaNode>
            </p:audio>
            <p:audio>
              <p:cMediaNode>
                <p:cTn id="223" fill="hold" display="0">
                  <p:stCondLst>
                    <p:cond delay="indefinite"/>
                  </p:stCondLst>
                  <p:endCondLst>
                    <p:cond evt="onNext" delay="0">
                      <p:tgtEl>
                        <p:sldTgt/>
                      </p:tgtEl>
                    </p:cond>
                    <p:cond evt="onPrev" delay="0">
                      <p:tgtEl>
                        <p:sldTgt/>
                      </p:tgtEl>
                    </p:cond>
                    <p:cond evt="onStopAudio" delay="0">
                      <p:tgtEl>
                        <p:sldTgt/>
                      </p:tgtEl>
                    </p:cond>
                  </p:endCondLst>
                </p:cTn>
                <p:tgtEl>
                  <p:spTgt spid="8263"/>
                </p:tgtEl>
              </p:cMediaNode>
            </p:audio>
            <p:audio>
              <p:cMediaNode>
                <p:cTn id="224" fill="hold" display="0">
                  <p:stCondLst>
                    <p:cond delay="indefinite"/>
                  </p:stCondLst>
                  <p:endCondLst>
                    <p:cond evt="onNext" delay="0">
                      <p:tgtEl>
                        <p:sldTgt/>
                      </p:tgtEl>
                    </p:cond>
                    <p:cond evt="onPrev" delay="0">
                      <p:tgtEl>
                        <p:sldTgt/>
                      </p:tgtEl>
                    </p:cond>
                    <p:cond evt="onStopAudio" delay="0">
                      <p:tgtEl>
                        <p:sldTgt/>
                      </p:tgtEl>
                    </p:cond>
                  </p:endCondLst>
                </p:cTn>
                <p:tgtEl>
                  <p:spTgt spid="8264"/>
                </p:tgtEl>
              </p:cMediaNode>
            </p:audio>
            <p:audio>
              <p:cMediaNode>
                <p:cTn id="225" fill="hold" display="0">
                  <p:stCondLst>
                    <p:cond delay="indefinite"/>
                  </p:stCondLst>
                  <p:endCondLst>
                    <p:cond evt="onNext" delay="0">
                      <p:tgtEl>
                        <p:sldTgt/>
                      </p:tgtEl>
                    </p:cond>
                    <p:cond evt="onPrev" delay="0">
                      <p:tgtEl>
                        <p:sldTgt/>
                      </p:tgtEl>
                    </p:cond>
                    <p:cond evt="onStopAudio" delay="0">
                      <p:tgtEl>
                        <p:sldTgt/>
                      </p:tgtEl>
                    </p:cond>
                  </p:endCondLst>
                </p:cTn>
                <p:tgtEl>
                  <p:spTgt spid="8265"/>
                </p:tgtEl>
              </p:cMediaNode>
            </p:audio>
            <p:audio>
              <p:cMediaNode>
                <p:cTn id="226" fill="hold" display="0">
                  <p:stCondLst>
                    <p:cond delay="indefinite"/>
                  </p:stCondLst>
                  <p:endCondLst>
                    <p:cond evt="onNext" delay="0">
                      <p:tgtEl>
                        <p:sldTgt/>
                      </p:tgtEl>
                    </p:cond>
                    <p:cond evt="onPrev" delay="0">
                      <p:tgtEl>
                        <p:sldTgt/>
                      </p:tgtEl>
                    </p:cond>
                    <p:cond evt="onStopAudio" delay="0">
                      <p:tgtEl>
                        <p:sldTgt/>
                      </p:tgtEl>
                    </p:cond>
                  </p:endCondLst>
                </p:cTn>
                <p:tgtEl>
                  <p:spTgt spid="8266"/>
                </p:tgtEl>
              </p:cMediaNode>
            </p:audio>
            <p:audio>
              <p:cMediaNode>
                <p:cTn id="227" fill="hold" display="0">
                  <p:stCondLst>
                    <p:cond delay="indefinite"/>
                  </p:stCondLst>
                  <p:endCondLst>
                    <p:cond evt="onNext" delay="0">
                      <p:tgtEl>
                        <p:sldTgt/>
                      </p:tgtEl>
                    </p:cond>
                    <p:cond evt="onPrev" delay="0">
                      <p:tgtEl>
                        <p:sldTgt/>
                      </p:tgtEl>
                    </p:cond>
                    <p:cond evt="onStopAudio" delay="0">
                      <p:tgtEl>
                        <p:sldTgt/>
                      </p:tgtEl>
                    </p:cond>
                  </p:endCondLst>
                </p:cTn>
                <p:tgtEl>
                  <p:spTgt spid="8267"/>
                </p:tgtEl>
              </p:cMediaNode>
            </p:audio>
            <p:audio>
              <p:cMediaNode>
                <p:cTn id="228" fill="hold" display="0">
                  <p:stCondLst>
                    <p:cond delay="indefinite"/>
                  </p:stCondLst>
                  <p:endCondLst>
                    <p:cond evt="onNext" delay="0">
                      <p:tgtEl>
                        <p:sldTgt/>
                      </p:tgtEl>
                    </p:cond>
                    <p:cond evt="onPrev" delay="0">
                      <p:tgtEl>
                        <p:sldTgt/>
                      </p:tgtEl>
                    </p:cond>
                    <p:cond evt="onStopAudio" delay="0">
                      <p:tgtEl>
                        <p:sldTgt/>
                      </p:tgtEl>
                    </p:cond>
                  </p:endCondLst>
                </p:cTn>
                <p:tgtEl>
                  <p:spTgt spid="8268"/>
                </p:tgtEl>
              </p:cMediaNode>
            </p:audio>
            <p:audio>
              <p:cMediaNode>
                <p:cTn id="229" fill="hold" display="0">
                  <p:stCondLst>
                    <p:cond delay="indefinite"/>
                  </p:stCondLst>
                  <p:endCondLst>
                    <p:cond evt="onNext" delay="0">
                      <p:tgtEl>
                        <p:sldTgt/>
                      </p:tgtEl>
                    </p:cond>
                    <p:cond evt="onPrev" delay="0">
                      <p:tgtEl>
                        <p:sldTgt/>
                      </p:tgtEl>
                    </p:cond>
                    <p:cond evt="onStopAudio" delay="0">
                      <p:tgtEl>
                        <p:sldTgt/>
                      </p:tgtEl>
                    </p:cond>
                  </p:endCondLst>
                </p:cTn>
                <p:tgtEl>
                  <p:spTgt spid="8269"/>
                </p:tgtEl>
              </p:cMediaNode>
            </p:audio>
            <p:audio>
              <p:cMediaNode>
                <p:cTn id="230" fill="hold" display="0">
                  <p:stCondLst>
                    <p:cond delay="indefinite"/>
                  </p:stCondLst>
                  <p:endCondLst>
                    <p:cond evt="onNext" delay="0">
                      <p:tgtEl>
                        <p:sldTgt/>
                      </p:tgtEl>
                    </p:cond>
                    <p:cond evt="onPrev" delay="0">
                      <p:tgtEl>
                        <p:sldTgt/>
                      </p:tgtEl>
                    </p:cond>
                    <p:cond evt="onStopAudio" delay="0">
                      <p:tgtEl>
                        <p:sldTgt/>
                      </p:tgtEl>
                    </p:cond>
                  </p:endCondLst>
                </p:cTn>
                <p:tgtEl>
                  <p:spTgt spid="8270"/>
                </p:tgtEl>
              </p:cMediaNode>
            </p:audio>
            <p:audio>
              <p:cMediaNode>
                <p:cTn id="231" fill="hold" display="0">
                  <p:stCondLst>
                    <p:cond delay="indefinite"/>
                  </p:stCondLst>
                  <p:endCondLst>
                    <p:cond evt="onNext" delay="0">
                      <p:tgtEl>
                        <p:sldTgt/>
                      </p:tgtEl>
                    </p:cond>
                    <p:cond evt="onPrev" delay="0">
                      <p:tgtEl>
                        <p:sldTgt/>
                      </p:tgtEl>
                    </p:cond>
                    <p:cond evt="onStopAudio" delay="0">
                      <p:tgtEl>
                        <p:sldTgt/>
                      </p:tgtEl>
                    </p:cond>
                  </p:endCondLst>
                </p:cTn>
                <p:tgtEl>
                  <p:spTgt spid="8271"/>
                </p:tgtEl>
              </p:cMediaNode>
            </p:audio>
            <p:audio>
              <p:cMediaNode>
                <p:cTn id="232" fill="hold" display="0">
                  <p:stCondLst>
                    <p:cond delay="indefinite"/>
                  </p:stCondLst>
                  <p:endCondLst>
                    <p:cond evt="onNext" delay="0">
                      <p:tgtEl>
                        <p:sldTgt/>
                      </p:tgtEl>
                    </p:cond>
                    <p:cond evt="onPrev" delay="0">
                      <p:tgtEl>
                        <p:sldTgt/>
                      </p:tgtEl>
                    </p:cond>
                    <p:cond evt="onStopAudio" delay="0">
                      <p:tgtEl>
                        <p:sldTgt/>
                      </p:tgtEl>
                    </p:cond>
                  </p:endCondLst>
                </p:cTn>
                <p:tgtEl>
                  <p:spTgt spid="8272"/>
                </p:tgtEl>
              </p:cMediaNode>
            </p:audio>
            <p:audio>
              <p:cMediaNode>
                <p:cTn id="233" fill="hold" display="0">
                  <p:stCondLst>
                    <p:cond delay="indefinite"/>
                  </p:stCondLst>
                  <p:endCondLst>
                    <p:cond evt="onNext" delay="0">
                      <p:tgtEl>
                        <p:sldTgt/>
                      </p:tgtEl>
                    </p:cond>
                    <p:cond evt="onPrev" delay="0">
                      <p:tgtEl>
                        <p:sldTgt/>
                      </p:tgtEl>
                    </p:cond>
                    <p:cond evt="onStopAudio" delay="0">
                      <p:tgtEl>
                        <p:sldTgt/>
                      </p:tgtEl>
                    </p:cond>
                  </p:endCondLst>
                </p:cTn>
                <p:tgtEl>
                  <p:spTgt spid="8273"/>
                </p:tgtEl>
              </p:cMediaNode>
            </p:audio>
            <p:audio>
              <p:cMediaNode>
                <p:cTn id="234" fill="hold" display="0">
                  <p:stCondLst>
                    <p:cond delay="indefinite"/>
                  </p:stCondLst>
                  <p:endCondLst>
                    <p:cond evt="onNext" delay="0">
                      <p:tgtEl>
                        <p:sldTgt/>
                      </p:tgtEl>
                    </p:cond>
                    <p:cond evt="onPrev" delay="0">
                      <p:tgtEl>
                        <p:sldTgt/>
                      </p:tgtEl>
                    </p:cond>
                    <p:cond evt="onStopAudio" delay="0">
                      <p:tgtEl>
                        <p:sldTgt/>
                      </p:tgtEl>
                    </p:cond>
                  </p:endCondLst>
                </p:cTn>
                <p:tgtEl>
                  <p:spTgt spid="8274"/>
                </p:tgtEl>
              </p:cMediaNode>
            </p:audio>
            <p:audio>
              <p:cMediaNode>
                <p:cTn id="235" fill="hold" display="0">
                  <p:stCondLst>
                    <p:cond delay="indefinite"/>
                  </p:stCondLst>
                  <p:endCondLst>
                    <p:cond evt="onNext" delay="0">
                      <p:tgtEl>
                        <p:sldTgt/>
                      </p:tgtEl>
                    </p:cond>
                    <p:cond evt="onPrev" delay="0">
                      <p:tgtEl>
                        <p:sldTgt/>
                      </p:tgtEl>
                    </p:cond>
                    <p:cond evt="onStopAudio" delay="0">
                      <p:tgtEl>
                        <p:sldTgt/>
                      </p:tgtEl>
                    </p:cond>
                  </p:endCondLst>
                </p:cTn>
                <p:tgtEl>
                  <p:spTgt spid="8275"/>
                </p:tgtEl>
              </p:cMediaNode>
            </p:audio>
            <p:audio>
              <p:cMediaNode>
                <p:cTn id="236" fill="hold" display="0">
                  <p:stCondLst>
                    <p:cond delay="indefinite"/>
                  </p:stCondLst>
                  <p:endCondLst>
                    <p:cond evt="onNext" delay="0">
                      <p:tgtEl>
                        <p:sldTgt/>
                      </p:tgtEl>
                    </p:cond>
                    <p:cond evt="onPrev" delay="0">
                      <p:tgtEl>
                        <p:sldTgt/>
                      </p:tgtEl>
                    </p:cond>
                    <p:cond evt="onStopAudio" delay="0">
                      <p:tgtEl>
                        <p:sldTgt/>
                      </p:tgtEl>
                    </p:cond>
                  </p:endCondLst>
                </p:cTn>
                <p:tgtEl>
                  <p:spTgt spid="8276"/>
                </p:tgtEl>
              </p:cMediaNode>
            </p:audio>
            <p:audio>
              <p:cMediaNode>
                <p:cTn id="237" fill="hold" display="0">
                  <p:stCondLst>
                    <p:cond delay="indefinite"/>
                  </p:stCondLst>
                  <p:endCondLst>
                    <p:cond evt="onNext" delay="0">
                      <p:tgtEl>
                        <p:sldTgt/>
                      </p:tgtEl>
                    </p:cond>
                    <p:cond evt="onPrev" delay="0">
                      <p:tgtEl>
                        <p:sldTgt/>
                      </p:tgtEl>
                    </p:cond>
                    <p:cond evt="onStopAudio" delay="0">
                      <p:tgtEl>
                        <p:sldTgt/>
                      </p:tgtEl>
                    </p:cond>
                  </p:endCondLst>
                </p:cTn>
                <p:tgtEl>
                  <p:spTgt spid="8277"/>
                </p:tgtEl>
              </p:cMediaNode>
            </p:audio>
            <p:audio>
              <p:cMediaNode>
                <p:cTn id="238" fill="hold" display="0">
                  <p:stCondLst>
                    <p:cond delay="indefinite"/>
                  </p:stCondLst>
                  <p:endCondLst>
                    <p:cond evt="onNext" delay="0">
                      <p:tgtEl>
                        <p:sldTgt/>
                      </p:tgtEl>
                    </p:cond>
                    <p:cond evt="onPrev" delay="0">
                      <p:tgtEl>
                        <p:sldTgt/>
                      </p:tgtEl>
                    </p:cond>
                    <p:cond evt="onStopAudio" delay="0">
                      <p:tgtEl>
                        <p:sldTgt/>
                      </p:tgtEl>
                    </p:cond>
                  </p:endCondLst>
                </p:cTn>
                <p:tgtEl>
                  <p:spTgt spid="8278"/>
                </p:tgtEl>
              </p:cMediaNode>
            </p:audio>
            <p:audio>
              <p:cMediaNode>
                <p:cTn id="239" fill="hold" display="0">
                  <p:stCondLst>
                    <p:cond delay="indefinite"/>
                  </p:stCondLst>
                  <p:endCondLst>
                    <p:cond evt="onNext" delay="0">
                      <p:tgtEl>
                        <p:sldTgt/>
                      </p:tgtEl>
                    </p:cond>
                    <p:cond evt="onPrev" delay="0">
                      <p:tgtEl>
                        <p:sldTgt/>
                      </p:tgtEl>
                    </p:cond>
                    <p:cond evt="onStopAudio" delay="0">
                      <p:tgtEl>
                        <p:sldTgt/>
                      </p:tgtEl>
                    </p:cond>
                  </p:endCondLst>
                </p:cTn>
                <p:tgtEl>
                  <p:spTgt spid="8279"/>
                </p:tgtEl>
              </p:cMediaNode>
            </p:audio>
            <p:audio>
              <p:cMediaNode>
                <p:cTn id="240" fill="hold" display="0">
                  <p:stCondLst>
                    <p:cond delay="indefinite"/>
                  </p:stCondLst>
                  <p:endCondLst>
                    <p:cond evt="onNext" delay="0">
                      <p:tgtEl>
                        <p:sldTgt/>
                      </p:tgtEl>
                    </p:cond>
                    <p:cond evt="onPrev" delay="0">
                      <p:tgtEl>
                        <p:sldTgt/>
                      </p:tgtEl>
                    </p:cond>
                    <p:cond evt="onStopAudio" delay="0">
                      <p:tgtEl>
                        <p:sldTgt/>
                      </p:tgtEl>
                    </p:cond>
                  </p:endCondLst>
                </p:cTn>
                <p:tgtEl>
                  <p:spTgt spid="8280"/>
                </p:tgtEl>
              </p:cMediaNode>
            </p:audio>
            <p:audio>
              <p:cMediaNode>
                <p:cTn id="241" fill="hold" display="0">
                  <p:stCondLst>
                    <p:cond delay="indefinite"/>
                  </p:stCondLst>
                  <p:endCondLst>
                    <p:cond evt="onNext" delay="0">
                      <p:tgtEl>
                        <p:sldTgt/>
                      </p:tgtEl>
                    </p:cond>
                    <p:cond evt="onPrev" delay="0">
                      <p:tgtEl>
                        <p:sldTgt/>
                      </p:tgtEl>
                    </p:cond>
                    <p:cond evt="onStopAudio" delay="0">
                      <p:tgtEl>
                        <p:sldTgt/>
                      </p:tgtEl>
                    </p:cond>
                  </p:endCondLst>
                </p:cTn>
                <p:tgtEl>
                  <p:spTgt spid="8281"/>
                </p:tgtEl>
              </p:cMediaNode>
            </p:audio>
            <p:audio>
              <p:cMediaNode>
                <p:cTn id="242" fill="hold" display="0">
                  <p:stCondLst>
                    <p:cond delay="indefinite"/>
                  </p:stCondLst>
                  <p:endCondLst>
                    <p:cond evt="onNext" delay="0">
                      <p:tgtEl>
                        <p:sldTgt/>
                      </p:tgtEl>
                    </p:cond>
                    <p:cond evt="onPrev" delay="0">
                      <p:tgtEl>
                        <p:sldTgt/>
                      </p:tgtEl>
                    </p:cond>
                    <p:cond evt="onStopAudio" delay="0">
                      <p:tgtEl>
                        <p:sldTgt/>
                      </p:tgtEl>
                    </p:cond>
                  </p:endCondLst>
                </p:cTn>
                <p:tgtEl>
                  <p:spTgt spid="8282"/>
                </p:tgtEl>
              </p:cMediaNode>
            </p:audio>
            <p:audio>
              <p:cMediaNode>
                <p:cTn id="243" fill="hold" display="0">
                  <p:stCondLst>
                    <p:cond delay="indefinite"/>
                  </p:stCondLst>
                  <p:endCondLst>
                    <p:cond evt="onNext" delay="0">
                      <p:tgtEl>
                        <p:sldTgt/>
                      </p:tgtEl>
                    </p:cond>
                    <p:cond evt="onPrev" delay="0">
                      <p:tgtEl>
                        <p:sldTgt/>
                      </p:tgtEl>
                    </p:cond>
                    <p:cond evt="onStopAudio" delay="0">
                      <p:tgtEl>
                        <p:sldTgt/>
                      </p:tgtEl>
                    </p:cond>
                  </p:endCondLst>
                </p:cTn>
                <p:tgtEl>
                  <p:spTgt spid="8283"/>
                </p:tgtEl>
              </p:cMediaNode>
            </p:audio>
            <p:audio>
              <p:cMediaNode>
                <p:cTn id="244" fill="hold" display="0">
                  <p:stCondLst>
                    <p:cond delay="indefinite"/>
                  </p:stCondLst>
                  <p:endCondLst>
                    <p:cond evt="onNext" delay="0">
                      <p:tgtEl>
                        <p:sldTgt/>
                      </p:tgtEl>
                    </p:cond>
                    <p:cond evt="onPrev" delay="0">
                      <p:tgtEl>
                        <p:sldTgt/>
                      </p:tgtEl>
                    </p:cond>
                    <p:cond evt="onStopAudio" delay="0">
                      <p:tgtEl>
                        <p:sldTgt/>
                      </p:tgtEl>
                    </p:cond>
                  </p:endCondLst>
                </p:cTn>
                <p:tgtEl>
                  <p:spTgt spid="8284"/>
                </p:tgtEl>
              </p:cMediaNode>
            </p:audio>
            <p:audio>
              <p:cMediaNode>
                <p:cTn id="245" fill="hold" display="0">
                  <p:stCondLst>
                    <p:cond delay="indefinite"/>
                  </p:stCondLst>
                  <p:endCondLst>
                    <p:cond evt="onNext" delay="0">
                      <p:tgtEl>
                        <p:sldTgt/>
                      </p:tgtEl>
                    </p:cond>
                    <p:cond evt="onPrev" delay="0">
                      <p:tgtEl>
                        <p:sldTgt/>
                      </p:tgtEl>
                    </p:cond>
                    <p:cond evt="onStopAudio" delay="0">
                      <p:tgtEl>
                        <p:sldTgt/>
                      </p:tgtEl>
                    </p:cond>
                  </p:endCondLst>
                </p:cTn>
                <p:tgtEl>
                  <p:spTgt spid="8285"/>
                </p:tgtEl>
              </p:cMediaNode>
            </p:audio>
            <p:audio>
              <p:cMediaNode>
                <p:cTn id="246" fill="hold" display="0">
                  <p:stCondLst>
                    <p:cond delay="indefinite"/>
                  </p:stCondLst>
                  <p:endCondLst>
                    <p:cond evt="onNext" delay="0">
                      <p:tgtEl>
                        <p:sldTgt/>
                      </p:tgtEl>
                    </p:cond>
                    <p:cond evt="onPrev" delay="0">
                      <p:tgtEl>
                        <p:sldTgt/>
                      </p:tgtEl>
                    </p:cond>
                    <p:cond evt="onStopAudio" delay="0">
                      <p:tgtEl>
                        <p:sldTgt/>
                      </p:tgtEl>
                    </p:cond>
                  </p:endCondLst>
                </p:cTn>
                <p:tgtEl>
                  <p:spTgt spid="8286"/>
                </p:tgtEl>
              </p:cMediaNode>
            </p:audio>
            <p:audio>
              <p:cMediaNode>
                <p:cTn id="247" fill="hold" display="0">
                  <p:stCondLst>
                    <p:cond delay="indefinite"/>
                  </p:stCondLst>
                  <p:endCondLst>
                    <p:cond evt="onNext" delay="0">
                      <p:tgtEl>
                        <p:sldTgt/>
                      </p:tgtEl>
                    </p:cond>
                    <p:cond evt="onPrev" delay="0">
                      <p:tgtEl>
                        <p:sldTgt/>
                      </p:tgtEl>
                    </p:cond>
                    <p:cond evt="onStopAudio" delay="0">
                      <p:tgtEl>
                        <p:sldTgt/>
                      </p:tgtEl>
                    </p:cond>
                  </p:endCondLst>
                </p:cTn>
                <p:tgtEl>
                  <p:spTgt spid="8287"/>
                </p:tgtEl>
              </p:cMediaNode>
            </p:audio>
            <p:audio>
              <p:cMediaNode>
                <p:cTn id="248" fill="hold" display="0">
                  <p:stCondLst>
                    <p:cond delay="indefinite"/>
                  </p:stCondLst>
                  <p:endCondLst>
                    <p:cond evt="onNext" delay="0">
                      <p:tgtEl>
                        <p:sldTgt/>
                      </p:tgtEl>
                    </p:cond>
                    <p:cond evt="onPrev" delay="0">
                      <p:tgtEl>
                        <p:sldTgt/>
                      </p:tgtEl>
                    </p:cond>
                    <p:cond evt="onStopAudio" delay="0">
                      <p:tgtEl>
                        <p:sldTgt/>
                      </p:tgtEl>
                    </p:cond>
                  </p:endCondLst>
                </p:cTn>
                <p:tgtEl>
                  <p:spTgt spid="8288"/>
                </p:tgtEl>
              </p:cMediaNode>
            </p:audio>
            <p:audio>
              <p:cMediaNode>
                <p:cTn id="249" fill="hold" display="0">
                  <p:stCondLst>
                    <p:cond delay="indefinite"/>
                  </p:stCondLst>
                  <p:endCondLst>
                    <p:cond evt="onNext" delay="0">
                      <p:tgtEl>
                        <p:sldTgt/>
                      </p:tgtEl>
                    </p:cond>
                    <p:cond evt="onPrev" delay="0">
                      <p:tgtEl>
                        <p:sldTgt/>
                      </p:tgtEl>
                    </p:cond>
                    <p:cond evt="onStopAudio" delay="0">
                      <p:tgtEl>
                        <p:sldTgt/>
                      </p:tgtEl>
                    </p:cond>
                  </p:endCondLst>
                </p:cTn>
                <p:tgtEl>
                  <p:spTgt spid="8289"/>
                </p:tgtEl>
              </p:cMediaNode>
            </p:audio>
            <p:audio>
              <p:cMediaNode>
                <p:cTn id="250" fill="hold" display="0">
                  <p:stCondLst>
                    <p:cond delay="indefinite"/>
                  </p:stCondLst>
                  <p:endCondLst>
                    <p:cond evt="onNext" delay="0">
                      <p:tgtEl>
                        <p:sldTgt/>
                      </p:tgtEl>
                    </p:cond>
                    <p:cond evt="onPrev" delay="0">
                      <p:tgtEl>
                        <p:sldTgt/>
                      </p:tgtEl>
                    </p:cond>
                    <p:cond evt="onStopAudio" delay="0">
                      <p:tgtEl>
                        <p:sldTgt/>
                      </p:tgtEl>
                    </p:cond>
                  </p:endCondLst>
                </p:cTn>
                <p:tgtEl>
                  <p:spTgt spid="8290"/>
                </p:tgtEl>
              </p:cMediaNode>
            </p:audio>
            <p:audio>
              <p:cMediaNode>
                <p:cTn id="251" fill="hold" display="0">
                  <p:stCondLst>
                    <p:cond delay="indefinite"/>
                  </p:stCondLst>
                  <p:endCondLst>
                    <p:cond evt="onNext" delay="0">
                      <p:tgtEl>
                        <p:sldTgt/>
                      </p:tgtEl>
                    </p:cond>
                    <p:cond evt="onPrev" delay="0">
                      <p:tgtEl>
                        <p:sldTgt/>
                      </p:tgtEl>
                    </p:cond>
                    <p:cond evt="onStopAudio" delay="0">
                      <p:tgtEl>
                        <p:sldTgt/>
                      </p:tgtEl>
                    </p:cond>
                  </p:endCondLst>
                </p:cTn>
                <p:tgtEl>
                  <p:spTgt spid="8291"/>
                </p:tgtEl>
              </p:cMediaNode>
            </p:audio>
            <p:audio>
              <p:cMediaNode>
                <p:cTn id="252" fill="hold" display="0">
                  <p:stCondLst>
                    <p:cond delay="indefinite"/>
                  </p:stCondLst>
                  <p:endCondLst>
                    <p:cond evt="onNext" delay="0">
                      <p:tgtEl>
                        <p:sldTgt/>
                      </p:tgtEl>
                    </p:cond>
                    <p:cond evt="onPrev" delay="0">
                      <p:tgtEl>
                        <p:sldTgt/>
                      </p:tgtEl>
                    </p:cond>
                    <p:cond evt="onStopAudio" delay="0">
                      <p:tgtEl>
                        <p:sldTgt/>
                      </p:tgtEl>
                    </p:cond>
                  </p:endCondLst>
                </p:cTn>
                <p:tgtEl>
                  <p:spTgt spid="8292"/>
                </p:tgtEl>
              </p:cMediaNode>
            </p:audio>
            <p:audio>
              <p:cMediaNode>
                <p:cTn id="253" fill="hold" display="0">
                  <p:stCondLst>
                    <p:cond delay="indefinite"/>
                  </p:stCondLst>
                  <p:endCondLst>
                    <p:cond evt="onNext" delay="0">
                      <p:tgtEl>
                        <p:sldTgt/>
                      </p:tgtEl>
                    </p:cond>
                    <p:cond evt="onPrev" delay="0">
                      <p:tgtEl>
                        <p:sldTgt/>
                      </p:tgtEl>
                    </p:cond>
                    <p:cond evt="onStopAudio" delay="0">
                      <p:tgtEl>
                        <p:sldTgt/>
                      </p:tgtEl>
                    </p:cond>
                  </p:endCondLst>
                </p:cTn>
                <p:tgtEl>
                  <p:spTgt spid="8293"/>
                </p:tgtEl>
              </p:cMediaNode>
            </p:audio>
            <p:audio>
              <p:cMediaNode>
                <p:cTn id="254" fill="hold" display="0">
                  <p:stCondLst>
                    <p:cond delay="indefinite"/>
                  </p:stCondLst>
                  <p:endCondLst>
                    <p:cond evt="onNext" delay="0">
                      <p:tgtEl>
                        <p:sldTgt/>
                      </p:tgtEl>
                    </p:cond>
                    <p:cond evt="onPrev" delay="0">
                      <p:tgtEl>
                        <p:sldTgt/>
                      </p:tgtEl>
                    </p:cond>
                    <p:cond evt="onStopAudio" delay="0">
                      <p:tgtEl>
                        <p:sldTgt/>
                      </p:tgtEl>
                    </p:cond>
                  </p:endCondLst>
                </p:cTn>
                <p:tgtEl>
                  <p:spTgt spid="8294"/>
                </p:tgtEl>
              </p:cMediaNode>
            </p:audio>
            <p:audio>
              <p:cMediaNode>
                <p:cTn id="255" fill="hold" display="0">
                  <p:stCondLst>
                    <p:cond delay="indefinite"/>
                  </p:stCondLst>
                  <p:endCondLst>
                    <p:cond evt="onNext" delay="0">
                      <p:tgtEl>
                        <p:sldTgt/>
                      </p:tgtEl>
                    </p:cond>
                    <p:cond evt="onPrev" delay="0">
                      <p:tgtEl>
                        <p:sldTgt/>
                      </p:tgtEl>
                    </p:cond>
                    <p:cond evt="onStopAudio" delay="0">
                      <p:tgtEl>
                        <p:sldTgt/>
                      </p:tgtEl>
                    </p:cond>
                  </p:endCondLst>
                </p:cTn>
                <p:tgtEl>
                  <p:spTgt spid="8295"/>
                </p:tgtEl>
              </p:cMediaNode>
            </p:audio>
            <p:audio>
              <p:cMediaNode>
                <p:cTn id="256" fill="hold" display="0">
                  <p:stCondLst>
                    <p:cond delay="indefinite"/>
                  </p:stCondLst>
                  <p:endCondLst>
                    <p:cond evt="onNext" delay="0">
                      <p:tgtEl>
                        <p:sldTgt/>
                      </p:tgtEl>
                    </p:cond>
                    <p:cond evt="onPrev" delay="0">
                      <p:tgtEl>
                        <p:sldTgt/>
                      </p:tgtEl>
                    </p:cond>
                    <p:cond evt="onStopAudio" delay="0">
                      <p:tgtEl>
                        <p:sldTgt/>
                      </p:tgtEl>
                    </p:cond>
                  </p:endCondLst>
                </p:cTn>
                <p:tgtEl>
                  <p:spTgt spid="8296"/>
                </p:tgtEl>
              </p:cMediaNode>
            </p:audio>
            <p:audio>
              <p:cMediaNode>
                <p:cTn id="257" fill="hold" display="0">
                  <p:stCondLst>
                    <p:cond delay="indefinite"/>
                  </p:stCondLst>
                  <p:endCondLst>
                    <p:cond evt="onNext" delay="0">
                      <p:tgtEl>
                        <p:sldTgt/>
                      </p:tgtEl>
                    </p:cond>
                    <p:cond evt="onPrev" delay="0">
                      <p:tgtEl>
                        <p:sldTgt/>
                      </p:tgtEl>
                    </p:cond>
                    <p:cond evt="onStopAudio" delay="0">
                      <p:tgtEl>
                        <p:sldTgt/>
                      </p:tgtEl>
                    </p:cond>
                  </p:endCondLst>
                </p:cTn>
                <p:tgtEl>
                  <p:spTgt spid="8297"/>
                </p:tgtEl>
              </p:cMediaNode>
            </p:audio>
            <p:audio>
              <p:cMediaNode>
                <p:cTn id="258" fill="hold" display="0">
                  <p:stCondLst>
                    <p:cond delay="indefinite"/>
                  </p:stCondLst>
                  <p:endCondLst>
                    <p:cond evt="onNext" delay="0">
                      <p:tgtEl>
                        <p:sldTgt/>
                      </p:tgtEl>
                    </p:cond>
                    <p:cond evt="onPrev" delay="0">
                      <p:tgtEl>
                        <p:sldTgt/>
                      </p:tgtEl>
                    </p:cond>
                    <p:cond evt="onStopAudio" delay="0">
                      <p:tgtEl>
                        <p:sldTgt/>
                      </p:tgtEl>
                    </p:cond>
                  </p:endCondLst>
                </p:cTn>
                <p:tgtEl>
                  <p:spTgt spid="8298"/>
                </p:tgtEl>
              </p:cMediaNode>
            </p:audio>
            <p:audio>
              <p:cMediaNode>
                <p:cTn id="259" fill="hold" display="0">
                  <p:stCondLst>
                    <p:cond delay="indefinite"/>
                  </p:stCondLst>
                  <p:endCondLst>
                    <p:cond evt="onNext" delay="0">
                      <p:tgtEl>
                        <p:sldTgt/>
                      </p:tgtEl>
                    </p:cond>
                    <p:cond evt="onPrev" delay="0">
                      <p:tgtEl>
                        <p:sldTgt/>
                      </p:tgtEl>
                    </p:cond>
                    <p:cond evt="onStopAudio" delay="0">
                      <p:tgtEl>
                        <p:sldTgt/>
                      </p:tgtEl>
                    </p:cond>
                  </p:endCondLst>
                </p:cTn>
                <p:tgtEl>
                  <p:spTgt spid="8299"/>
                </p:tgtEl>
              </p:cMediaNode>
            </p:audio>
            <p:audio>
              <p:cMediaNode>
                <p:cTn id="260" fill="hold" display="0">
                  <p:stCondLst>
                    <p:cond delay="indefinite"/>
                  </p:stCondLst>
                  <p:endCondLst>
                    <p:cond evt="onNext" delay="0">
                      <p:tgtEl>
                        <p:sldTgt/>
                      </p:tgtEl>
                    </p:cond>
                    <p:cond evt="onPrev" delay="0">
                      <p:tgtEl>
                        <p:sldTgt/>
                      </p:tgtEl>
                    </p:cond>
                    <p:cond evt="onStopAudio" delay="0">
                      <p:tgtEl>
                        <p:sldTgt/>
                      </p:tgtEl>
                    </p:cond>
                  </p:endCondLst>
                </p:cTn>
                <p:tgtEl>
                  <p:spTgt spid="8300"/>
                </p:tgtEl>
              </p:cMediaNode>
            </p:audio>
            <p:audio>
              <p:cMediaNode>
                <p:cTn id="261" fill="hold" display="0">
                  <p:stCondLst>
                    <p:cond delay="indefinite"/>
                  </p:stCondLst>
                  <p:endCondLst>
                    <p:cond evt="onNext" delay="0">
                      <p:tgtEl>
                        <p:sldTgt/>
                      </p:tgtEl>
                    </p:cond>
                    <p:cond evt="onPrev" delay="0">
                      <p:tgtEl>
                        <p:sldTgt/>
                      </p:tgtEl>
                    </p:cond>
                    <p:cond evt="onStopAudio" delay="0">
                      <p:tgtEl>
                        <p:sldTgt/>
                      </p:tgtEl>
                    </p:cond>
                  </p:endCondLst>
                </p:cTn>
                <p:tgtEl>
                  <p:spTgt spid="8301"/>
                </p:tgtEl>
              </p:cMediaNode>
            </p:audio>
            <p:audio>
              <p:cMediaNode>
                <p:cTn id="262" fill="hold" display="0">
                  <p:stCondLst>
                    <p:cond delay="indefinite"/>
                  </p:stCondLst>
                  <p:endCondLst>
                    <p:cond evt="onNext" delay="0">
                      <p:tgtEl>
                        <p:sldTgt/>
                      </p:tgtEl>
                    </p:cond>
                    <p:cond evt="onPrev" delay="0">
                      <p:tgtEl>
                        <p:sldTgt/>
                      </p:tgtEl>
                    </p:cond>
                    <p:cond evt="onStopAudio" delay="0">
                      <p:tgtEl>
                        <p:sldTgt/>
                      </p:tgtEl>
                    </p:cond>
                  </p:endCondLst>
                </p:cTn>
                <p:tgtEl>
                  <p:spTgt spid="8302"/>
                </p:tgtEl>
              </p:cMediaNode>
            </p:audio>
            <p:audio>
              <p:cMediaNode>
                <p:cTn id="263" fill="hold" display="0">
                  <p:stCondLst>
                    <p:cond delay="indefinite"/>
                  </p:stCondLst>
                  <p:endCondLst>
                    <p:cond evt="onNext" delay="0">
                      <p:tgtEl>
                        <p:sldTgt/>
                      </p:tgtEl>
                    </p:cond>
                    <p:cond evt="onPrev" delay="0">
                      <p:tgtEl>
                        <p:sldTgt/>
                      </p:tgtEl>
                    </p:cond>
                    <p:cond evt="onStopAudio" delay="0">
                      <p:tgtEl>
                        <p:sldTgt/>
                      </p:tgtEl>
                    </p:cond>
                  </p:endCondLst>
                </p:cTn>
                <p:tgtEl>
                  <p:spTgt spid="8303"/>
                </p:tgtEl>
              </p:cMediaNode>
            </p:audio>
            <p:audio>
              <p:cMediaNode>
                <p:cTn id="264" fill="hold" display="0">
                  <p:stCondLst>
                    <p:cond delay="indefinite"/>
                  </p:stCondLst>
                  <p:endCondLst>
                    <p:cond evt="onNext" delay="0">
                      <p:tgtEl>
                        <p:sldTgt/>
                      </p:tgtEl>
                    </p:cond>
                    <p:cond evt="onPrev" delay="0">
                      <p:tgtEl>
                        <p:sldTgt/>
                      </p:tgtEl>
                    </p:cond>
                    <p:cond evt="onStopAudio" delay="0">
                      <p:tgtEl>
                        <p:sldTgt/>
                      </p:tgtEl>
                    </p:cond>
                  </p:endCondLst>
                </p:cTn>
                <p:tgtEl>
                  <p:spTgt spid="8304"/>
                </p:tgtEl>
              </p:cMediaNode>
            </p:audio>
            <p:audio>
              <p:cMediaNode>
                <p:cTn id="265" fill="hold" display="0">
                  <p:stCondLst>
                    <p:cond delay="indefinite"/>
                  </p:stCondLst>
                  <p:endCondLst>
                    <p:cond evt="onNext" delay="0">
                      <p:tgtEl>
                        <p:sldTgt/>
                      </p:tgtEl>
                    </p:cond>
                    <p:cond evt="onPrev" delay="0">
                      <p:tgtEl>
                        <p:sldTgt/>
                      </p:tgtEl>
                    </p:cond>
                    <p:cond evt="onStopAudio" delay="0">
                      <p:tgtEl>
                        <p:sldTgt/>
                      </p:tgtEl>
                    </p:cond>
                  </p:endCondLst>
                </p:cTn>
                <p:tgtEl>
                  <p:spTgt spid="8305"/>
                </p:tgtEl>
              </p:cMediaNode>
            </p:audio>
          </p:childTnLst>
        </p:cTn>
      </p:par>
    </p:tnLst>
  </p:timing>
</p:sld>
</file>

<file path=ppt/theme/theme1.xml><?xml version="1.0" encoding="utf-8"?>
<a:theme xmlns:a="http://schemas.openxmlformats.org/drawingml/2006/main" name="ppt template positive attitude">
  <a:themeElements>
    <a:clrScheme name="green &amp; yellow">
      <a:dk1>
        <a:srgbClr val="000000"/>
      </a:dk1>
      <a:lt1>
        <a:srgbClr val="000000"/>
      </a:lt1>
      <a:dk2>
        <a:srgbClr val="1F497D"/>
      </a:dk2>
      <a:lt2>
        <a:srgbClr val="4E9E00"/>
      </a:lt2>
      <a:accent1>
        <a:srgbClr val="EDC201"/>
      </a:accent1>
      <a:accent2>
        <a:srgbClr val="2C4000"/>
      </a:accent2>
      <a:accent3>
        <a:srgbClr val="000000"/>
      </a:accent3>
      <a:accent4>
        <a:srgbClr val="8064A2"/>
      </a:accent4>
      <a:accent5>
        <a:srgbClr val="4BACC6"/>
      </a:accent5>
      <a:accent6>
        <a:srgbClr val="F79646"/>
      </a:accent6>
      <a:hlink>
        <a:srgbClr val="A075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16DDC3CBA1F449888406F8F4F72F65" ma:contentTypeVersion="11" ma:contentTypeDescription="Create a new document." ma:contentTypeScope="" ma:versionID="5ace3fad177de2accf2e45982a4df787">
  <xsd:schema xmlns:xsd="http://www.w3.org/2001/XMLSchema" xmlns:xs="http://www.w3.org/2001/XMLSchema" xmlns:p="http://schemas.microsoft.com/office/2006/metadata/properties" xmlns:ns3="cb51fbbb-f682-4a9c-b96b-67d52dd7b120" targetNamespace="http://schemas.microsoft.com/office/2006/metadata/properties" ma:root="true" ma:fieldsID="4d2b73141a0f377edcb62a3bcbcf55d2" ns3:_="">
    <xsd:import namespace="cb51fbbb-f682-4a9c-b96b-67d52dd7b12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1fbbb-f682-4a9c-b96b-67d52dd7b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DB6965-18AE-46E8-A523-628A4A2F1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1fbbb-f682-4a9c-b96b-67d52dd7b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B5FC1E-6531-486B-936F-29E0A37477D2}">
  <ds:schemaRefs>
    <ds:schemaRef ds:uri="http://schemas.microsoft.com/sharepoint/v3/contenttype/forms"/>
  </ds:schemaRefs>
</ds:datastoreItem>
</file>

<file path=customXml/itemProps3.xml><?xml version="1.0" encoding="utf-8"?>
<ds:datastoreItem xmlns:ds="http://schemas.openxmlformats.org/officeDocument/2006/customXml" ds:itemID="{D2DF1DE7-8506-4FA9-BF2C-8F0374F615CD}">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infopath/2007/PartnerControls"/>
    <ds:schemaRef ds:uri="cb51fbbb-f682-4a9c-b96b-67d52dd7b12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ppt template positive attitude</Template>
  <TotalTime>25812</TotalTime>
  <Words>1903</Words>
  <Application>Microsoft Office PowerPoint</Application>
  <PresentationFormat>On-screen Show (4:3)</PresentationFormat>
  <Paragraphs>261</Paragraphs>
  <Slides>33</Slides>
  <Notes>4</Notes>
  <HiddenSlides>0</HiddenSlides>
  <MMClips>44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ＭＳ Ｐゴシック</vt:lpstr>
      <vt:lpstr>Arial</vt:lpstr>
      <vt:lpstr>Arial Black</vt:lpstr>
      <vt:lpstr>Calibri</vt:lpstr>
      <vt:lpstr>Comic Sans MS</vt:lpstr>
      <vt:lpstr>Kristen ITC</vt:lpstr>
      <vt:lpstr>SassoonCRInfant</vt:lpstr>
      <vt:lpstr>Tahoma</vt:lpstr>
      <vt:lpstr>Times New Roman</vt:lpstr>
      <vt:lpstr>Wingdings</vt:lpstr>
      <vt:lpstr>Wingdings 3</vt:lpstr>
      <vt:lpstr>ppt template positive attitude</vt:lpstr>
      <vt:lpstr>Phonics Meeting for Parents</vt:lpstr>
      <vt:lpstr>Why teach phonics?</vt:lpstr>
      <vt:lpstr>Why synthetic phonics?</vt:lpstr>
      <vt:lpstr>Phonics at a glance</vt:lpstr>
      <vt:lpstr>Some Definitions </vt:lpstr>
      <vt:lpstr>PowerPoint Presentation</vt:lpstr>
      <vt:lpstr>PowerPoint Presentation</vt:lpstr>
      <vt:lpstr>How to say the sounds</vt:lpstr>
      <vt:lpstr>PowerPoint Presentation</vt:lpstr>
      <vt:lpstr>This is where it gets tricky!</vt:lpstr>
      <vt:lpstr>PowerPoint Presentation</vt:lpstr>
      <vt:lpstr>PowerPoint Presentation</vt:lpstr>
      <vt:lpstr>Once children are good with single phonemes…</vt:lpstr>
      <vt:lpstr>Segmenting Activity</vt:lpstr>
      <vt:lpstr>Did you get it right?</vt:lpstr>
      <vt:lpstr>Tricky Words</vt:lpstr>
      <vt:lpstr>Little Wandle</vt:lpstr>
      <vt:lpstr>PowerPoint Presentation</vt:lpstr>
      <vt:lpstr>Phonic learning is fun!</vt:lpstr>
      <vt:lpstr>PowerPoint Presentation</vt:lpstr>
      <vt:lpstr>Phase 2 - Reception</vt:lpstr>
      <vt:lpstr>PowerPoint Presentation</vt:lpstr>
      <vt:lpstr>Children can now begin to form real words</vt:lpstr>
      <vt:lpstr>Phase 3 - Reception</vt:lpstr>
      <vt:lpstr>PowerPoint Presentation</vt:lpstr>
      <vt:lpstr>Phase 5 – Year 1</vt:lpstr>
      <vt:lpstr>Phase 5 activity</vt:lpstr>
      <vt:lpstr>PowerPoint Presentation</vt:lpstr>
      <vt:lpstr>How can I help?</vt:lpstr>
      <vt:lpstr>PowerPoint Presentation</vt:lpstr>
      <vt:lpstr>    Useful website addresses and apps  www.phonicsplay.co.uk  www.oxfordowl.co.uk  Apps  Hairy phonics Hairy letters Read with fonics </vt:lpstr>
      <vt:lpstr>Remember…..</vt:lpstr>
      <vt:lpstr>Have a go!</vt:lpstr>
    </vt:vector>
  </TitlesOfParts>
  <Company>HQ SCE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Meeting for Parents</dc:title>
  <dc:creator>Vicky Lunniss</dc:creator>
  <cp:lastModifiedBy>Danielle Smith</cp:lastModifiedBy>
  <cp:revision>46</cp:revision>
  <cp:lastPrinted>2016-10-11T17:59:58Z</cp:lastPrinted>
  <dcterms:created xsi:type="dcterms:W3CDTF">2013-02-10T15:29:20Z</dcterms:created>
  <dcterms:modified xsi:type="dcterms:W3CDTF">2022-11-22T13:12:59Z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TC101971733</vt:lpwstr>
  </property>
  <property fmtid="{D5CDD505-2E9C-101B-9397-08002B2CF9AE}" pid="3" name="ContentTypeId">
    <vt:lpwstr>0x0101007B16DDC3CBA1F449888406F8F4F72F65</vt:lpwstr>
  </property>
</Properties>
</file>