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  <p:sldId id="257" r:id="rId6"/>
    <p:sldId id="258" r:id="rId7"/>
    <p:sldId id="265" r:id="rId8"/>
    <p:sldId id="259" r:id="rId9"/>
    <p:sldId id="261" r:id="rId10"/>
    <p:sldId id="266" r:id="rId11"/>
    <p:sldId id="267" r:id="rId12"/>
    <p:sldId id="268" r:id="rId13"/>
    <p:sldId id="260" r:id="rId14"/>
    <p:sldId id="271" r:id="rId15"/>
    <p:sldId id="270" r:id="rId16"/>
    <p:sldId id="272" r:id="rId17"/>
    <p:sldId id="264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Glossop" userId="38e7359b-063a-4ae4-a6ae-69ff0dc949ec" providerId="ADAL" clId="{8C3DDD5C-6709-40CE-A90A-617DAB1987FA}"/>
    <pc:docChg chg="undo custSel addSld delSld modSld sldOrd">
      <pc:chgData name="Jessica Glossop" userId="38e7359b-063a-4ae4-a6ae-69ff0dc949ec" providerId="ADAL" clId="{8C3DDD5C-6709-40CE-A90A-617DAB1987FA}" dt="2026-01-26T16:56:25.279" v="622" actId="14100"/>
      <pc:docMkLst>
        <pc:docMk/>
      </pc:docMkLst>
      <pc:sldChg chg="addSp modSp">
        <pc:chgData name="Jessica Glossop" userId="38e7359b-063a-4ae4-a6ae-69ff0dc949ec" providerId="ADAL" clId="{8C3DDD5C-6709-40CE-A90A-617DAB1987FA}" dt="2026-01-21T18:55:59.544" v="602" actId="14100"/>
        <pc:sldMkLst>
          <pc:docMk/>
          <pc:sldMk cId="3058563044" sldId="256"/>
        </pc:sldMkLst>
        <pc:spChg chg="mod">
          <ac:chgData name="Jessica Glossop" userId="38e7359b-063a-4ae4-a6ae-69ff0dc949ec" providerId="ADAL" clId="{8C3DDD5C-6709-40CE-A90A-617DAB1987FA}" dt="2026-01-21T18:55:59.544" v="602" actId="14100"/>
          <ac:spMkLst>
            <pc:docMk/>
            <pc:sldMk cId="3058563044" sldId="256"/>
            <ac:spMk id="2" creationId="{00000000-0000-0000-0000-000000000000}"/>
          </ac:spMkLst>
        </pc:spChg>
        <pc:spChg chg="mod">
          <ac:chgData name="Jessica Glossop" userId="38e7359b-063a-4ae4-a6ae-69ff0dc949ec" providerId="ADAL" clId="{8C3DDD5C-6709-40CE-A90A-617DAB1987FA}" dt="2026-01-21T18:55:56.912" v="601" actId="1076"/>
          <ac:spMkLst>
            <pc:docMk/>
            <pc:sldMk cId="3058563044" sldId="256"/>
            <ac:spMk id="3" creationId="{00000000-0000-0000-0000-000000000000}"/>
          </ac:spMkLst>
        </pc:spChg>
        <pc:spChg chg="add mod">
          <ac:chgData name="Jessica Glossop" userId="38e7359b-063a-4ae4-a6ae-69ff0dc949ec" providerId="ADAL" clId="{8C3DDD5C-6709-40CE-A90A-617DAB1987FA}" dt="2026-01-21T18:47:58.538" v="536" actId="207"/>
          <ac:spMkLst>
            <pc:docMk/>
            <pc:sldMk cId="3058563044" sldId="256"/>
            <ac:spMk id="4" creationId="{58721493-0CD2-4EE5-B866-220DAFEDF9CA}"/>
          </ac:spMkLst>
        </pc:spChg>
        <pc:picChg chg="add mod">
          <ac:chgData name="Jessica Glossop" userId="38e7359b-063a-4ae4-a6ae-69ff0dc949ec" providerId="ADAL" clId="{8C3DDD5C-6709-40CE-A90A-617DAB1987FA}" dt="2026-01-21T18:49:25.879" v="560" actId="1076"/>
          <ac:picMkLst>
            <pc:docMk/>
            <pc:sldMk cId="3058563044" sldId="256"/>
            <ac:picMk id="5" creationId="{CDE0E023-5ABF-4F2C-9038-17B8E67FF2DE}"/>
          </ac:picMkLst>
        </pc:picChg>
      </pc:sldChg>
      <pc:sldChg chg="modSp">
        <pc:chgData name="Jessica Glossop" userId="38e7359b-063a-4ae4-a6ae-69ff0dc949ec" providerId="ADAL" clId="{8C3DDD5C-6709-40CE-A90A-617DAB1987FA}" dt="2026-01-21T18:55:43.282" v="599" actId="1076"/>
        <pc:sldMkLst>
          <pc:docMk/>
          <pc:sldMk cId="1462120482" sldId="257"/>
        </pc:sldMkLst>
        <pc:spChg chg="mod">
          <ac:chgData name="Jessica Glossop" userId="38e7359b-063a-4ae4-a6ae-69ff0dc949ec" providerId="ADAL" clId="{8C3DDD5C-6709-40CE-A90A-617DAB1987FA}" dt="2026-01-21T18:55:43.282" v="599" actId="1076"/>
          <ac:spMkLst>
            <pc:docMk/>
            <pc:sldMk cId="1462120482" sldId="257"/>
            <ac:spMk id="2" creationId="{00000000-0000-0000-0000-000000000000}"/>
          </ac:spMkLst>
        </pc:spChg>
      </pc:sldChg>
      <pc:sldChg chg="modSp">
        <pc:chgData name="Jessica Glossop" userId="38e7359b-063a-4ae4-a6ae-69ff0dc949ec" providerId="ADAL" clId="{8C3DDD5C-6709-40CE-A90A-617DAB1987FA}" dt="2026-01-21T18:55:38.976" v="598" actId="1076"/>
        <pc:sldMkLst>
          <pc:docMk/>
          <pc:sldMk cId="1266754172" sldId="258"/>
        </pc:sldMkLst>
        <pc:spChg chg="mod">
          <ac:chgData name="Jessica Glossop" userId="38e7359b-063a-4ae4-a6ae-69ff0dc949ec" providerId="ADAL" clId="{8C3DDD5C-6709-40CE-A90A-617DAB1987FA}" dt="2026-01-21T18:55:38.976" v="598" actId="1076"/>
          <ac:spMkLst>
            <pc:docMk/>
            <pc:sldMk cId="1266754172" sldId="258"/>
            <ac:spMk id="2" creationId="{00000000-0000-0000-0000-000000000000}"/>
          </ac:spMkLst>
        </pc:spChg>
      </pc:sldChg>
      <pc:sldChg chg="addSp modSp">
        <pc:chgData name="Jessica Glossop" userId="38e7359b-063a-4ae4-a6ae-69ff0dc949ec" providerId="ADAL" clId="{8C3DDD5C-6709-40CE-A90A-617DAB1987FA}" dt="2026-01-21T18:55:28.962" v="596" actId="1076"/>
        <pc:sldMkLst>
          <pc:docMk/>
          <pc:sldMk cId="3045552733" sldId="259"/>
        </pc:sldMkLst>
        <pc:spChg chg="mod">
          <ac:chgData name="Jessica Glossop" userId="38e7359b-063a-4ae4-a6ae-69ff0dc949ec" providerId="ADAL" clId="{8C3DDD5C-6709-40CE-A90A-617DAB1987FA}" dt="2026-01-21T18:55:28.962" v="596" actId="1076"/>
          <ac:spMkLst>
            <pc:docMk/>
            <pc:sldMk cId="3045552733" sldId="259"/>
            <ac:spMk id="2" creationId="{00000000-0000-0000-0000-000000000000}"/>
          </ac:spMkLst>
        </pc:spChg>
        <pc:picChg chg="add mod">
          <ac:chgData name="Jessica Glossop" userId="38e7359b-063a-4ae4-a6ae-69ff0dc949ec" providerId="ADAL" clId="{8C3DDD5C-6709-40CE-A90A-617DAB1987FA}" dt="2026-01-21T18:50:18.457" v="565" actId="1076"/>
          <ac:picMkLst>
            <pc:docMk/>
            <pc:sldMk cId="3045552733" sldId="259"/>
            <ac:picMk id="4" creationId="{044F2AF2-972D-49CF-8BC6-72BA1E983093}"/>
          </ac:picMkLst>
        </pc:picChg>
      </pc:sldChg>
      <pc:sldChg chg="modSp">
        <pc:chgData name="Jessica Glossop" userId="38e7359b-063a-4ae4-a6ae-69ff0dc949ec" providerId="ADAL" clId="{8C3DDD5C-6709-40CE-A90A-617DAB1987FA}" dt="2026-01-21T18:55:05.777" v="593" actId="1076"/>
        <pc:sldMkLst>
          <pc:docMk/>
          <pc:sldMk cId="2418602970" sldId="260"/>
        </pc:sldMkLst>
        <pc:spChg chg="mod">
          <ac:chgData name="Jessica Glossop" userId="38e7359b-063a-4ae4-a6ae-69ff0dc949ec" providerId="ADAL" clId="{8C3DDD5C-6709-40CE-A90A-617DAB1987FA}" dt="2026-01-21T18:55:05.777" v="593" actId="1076"/>
          <ac:spMkLst>
            <pc:docMk/>
            <pc:sldMk cId="2418602970" sldId="260"/>
            <ac:spMk id="2" creationId="{00000000-0000-0000-0000-000000000000}"/>
          </ac:spMkLst>
        </pc:spChg>
      </pc:sldChg>
      <pc:sldChg chg="modSp">
        <pc:chgData name="Jessica Glossop" userId="38e7359b-063a-4ae4-a6ae-69ff0dc949ec" providerId="ADAL" clId="{8C3DDD5C-6709-40CE-A90A-617DAB1987FA}" dt="2026-01-21T18:55:24.490" v="595" actId="1076"/>
        <pc:sldMkLst>
          <pc:docMk/>
          <pc:sldMk cId="3778674012" sldId="261"/>
        </pc:sldMkLst>
        <pc:spChg chg="mod">
          <ac:chgData name="Jessica Glossop" userId="38e7359b-063a-4ae4-a6ae-69ff0dc949ec" providerId="ADAL" clId="{8C3DDD5C-6709-40CE-A90A-617DAB1987FA}" dt="2026-01-21T18:55:24.490" v="595" actId="1076"/>
          <ac:spMkLst>
            <pc:docMk/>
            <pc:sldMk cId="3778674012" sldId="261"/>
            <ac:spMk id="2" creationId="{00000000-0000-0000-0000-000000000000}"/>
          </ac:spMkLst>
        </pc:spChg>
        <pc:picChg chg="mod">
          <ac:chgData name="Jessica Glossop" userId="38e7359b-063a-4ae4-a6ae-69ff0dc949ec" providerId="ADAL" clId="{8C3DDD5C-6709-40CE-A90A-617DAB1987FA}" dt="2026-01-21T18:53:50.694" v="583" actId="1076"/>
          <ac:picMkLst>
            <pc:docMk/>
            <pc:sldMk cId="3778674012" sldId="261"/>
            <ac:picMk id="9" creationId="{5647F87C-3DC5-4A4F-9BC0-74377EAA09D4}"/>
          </ac:picMkLst>
        </pc:picChg>
      </pc:sldChg>
      <pc:sldChg chg="modSp ord">
        <pc:chgData name="Jessica Glossop" userId="38e7359b-063a-4ae4-a6ae-69ff0dc949ec" providerId="ADAL" clId="{8C3DDD5C-6709-40CE-A90A-617DAB1987FA}" dt="2026-01-26T16:56:25.279" v="622" actId="14100"/>
        <pc:sldMkLst>
          <pc:docMk/>
          <pc:sldMk cId="3581249707" sldId="264"/>
        </pc:sldMkLst>
        <pc:spChg chg="mod">
          <ac:chgData name="Jessica Glossop" userId="38e7359b-063a-4ae4-a6ae-69ff0dc949ec" providerId="ADAL" clId="{8C3DDD5C-6709-40CE-A90A-617DAB1987FA}" dt="2026-01-26T16:56:25.279" v="622" actId="14100"/>
          <ac:spMkLst>
            <pc:docMk/>
            <pc:sldMk cId="3581249707" sldId="264"/>
            <ac:spMk id="2" creationId="{00000000-0000-0000-0000-000000000000}"/>
          </ac:spMkLst>
        </pc:spChg>
      </pc:sldChg>
      <pc:sldChg chg="modSp">
        <pc:chgData name="Jessica Glossop" userId="38e7359b-063a-4ae4-a6ae-69ff0dc949ec" providerId="ADAL" clId="{8C3DDD5C-6709-40CE-A90A-617DAB1987FA}" dt="2026-01-21T18:55:33.446" v="597" actId="1076"/>
        <pc:sldMkLst>
          <pc:docMk/>
          <pc:sldMk cId="88149891" sldId="265"/>
        </pc:sldMkLst>
        <pc:spChg chg="mod">
          <ac:chgData name="Jessica Glossop" userId="38e7359b-063a-4ae4-a6ae-69ff0dc949ec" providerId="ADAL" clId="{8C3DDD5C-6709-40CE-A90A-617DAB1987FA}" dt="2026-01-21T18:55:33.446" v="597" actId="1076"/>
          <ac:spMkLst>
            <pc:docMk/>
            <pc:sldMk cId="88149891" sldId="265"/>
            <ac:spMk id="2" creationId="{00000000-0000-0000-0000-000000000000}"/>
          </ac:spMkLst>
        </pc:spChg>
      </pc:sldChg>
      <pc:sldChg chg="addSp modSp">
        <pc:chgData name="Jessica Glossop" userId="38e7359b-063a-4ae4-a6ae-69ff0dc949ec" providerId="ADAL" clId="{8C3DDD5C-6709-40CE-A90A-617DAB1987FA}" dt="2026-01-21T18:55:17.828" v="594" actId="1076"/>
        <pc:sldMkLst>
          <pc:docMk/>
          <pc:sldMk cId="925107376" sldId="266"/>
        </pc:sldMkLst>
        <pc:spChg chg="mod">
          <ac:chgData name="Jessica Glossop" userId="38e7359b-063a-4ae4-a6ae-69ff0dc949ec" providerId="ADAL" clId="{8C3DDD5C-6709-40CE-A90A-617DAB1987FA}" dt="2026-01-21T18:55:17.828" v="594" actId="1076"/>
          <ac:spMkLst>
            <pc:docMk/>
            <pc:sldMk cId="925107376" sldId="266"/>
            <ac:spMk id="2" creationId="{25288B0E-2CB2-4941-AB70-11145509DE70}"/>
          </ac:spMkLst>
        </pc:spChg>
        <pc:picChg chg="add mod">
          <ac:chgData name="Jessica Glossop" userId="38e7359b-063a-4ae4-a6ae-69ff0dc949ec" providerId="ADAL" clId="{8C3DDD5C-6709-40CE-A90A-617DAB1987FA}" dt="2026-01-21T18:53:57.103" v="584" actId="1076"/>
          <ac:picMkLst>
            <pc:docMk/>
            <pc:sldMk cId="925107376" sldId="266"/>
            <ac:picMk id="5" creationId="{82722D1D-4E50-4B5F-8272-49A9915A061B}"/>
          </ac:picMkLst>
        </pc:picChg>
      </pc:sldChg>
      <pc:sldChg chg="modSp">
        <pc:chgData name="Jessica Glossop" userId="38e7359b-063a-4ae4-a6ae-69ff0dc949ec" providerId="ADAL" clId="{8C3DDD5C-6709-40CE-A90A-617DAB1987FA}" dt="2026-01-21T18:54:51.726" v="590" actId="1076"/>
        <pc:sldMkLst>
          <pc:docMk/>
          <pc:sldMk cId="159791318" sldId="267"/>
        </pc:sldMkLst>
        <pc:spChg chg="mod">
          <ac:chgData name="Jessica Glossop" userId="38e7359b-063a-4ae4-a6ae-69ff0dc949ec" providerId="ADAL" clId="{8C3DDD5C-6709-40CE-A90A-617DAB1987FA}" dt="2026-01-21T18:54:51.726" v="590" actId="1076"/>
          <ac:spMkLst>
            <pc:docMk/>
            <pc:sldMk cId="159791318" sldId="267"/>
            <ac:spMk id="2" creationId="{25288B0E-2CB2-4941-AB70-11145509DE70}"/>
          </ac:spMkLst>
        </pc:spChg>
      </pc:sldChg>
      <pc:sldChg chg="modSp">
        <pc:chgData name="Jessica Glossop" userId="38e7359b-063a-4ae4-a6ae-69ff0dc949ec" providerId="ADAL" clId="{8C3DDD5C-6709-40CE-A90A-617DAB1987FA}" dt="2026-01-21T18:54:59.545" v="592" actId="113"/>
        <pc:sldMkLst>
          <pc:docMk/>
          <pc:sldMk cId="770873280" sldId="268"/>
        </pc:sldMkLst>
        <pc:spChg chg="mod">
          <ac:chgData name="Jessica Glossop" userId="38e7359b-063a-4ae4-a6ae-69ff0dc949ec" providerId="ADAL" clId="{8C3DDD5C-6709-40CE-A90A-617DAB1987FA}" dt="2026-01-21T18:54:59.545" v="592" actId="113"/>
          <ac:spMkLst>
            <pc:docMk/>
            <pc:sldMk cId="770873280" sldId="268"/>
            <ac:spMk id="2" creationId="{25288B0E-2CB2-4941-AB70-11145509DE70}"/>
          </ac:spMkLst>
        </pc:spChg>
      </pc:sldChg>
      <pc:sldChg chg="modSp">
        <pc:chgData name="Jessica Glossop" userId="38e7359b-063a-4ae4-a6ae-69ff0dc949ec" providerId="ADAL" clId="{8C3DDD5C-6709-40CE-A90A-617DAB1987FA}" dt="2026-01-21T18:52:51.327" v="578" actId="1076"/>
        <pc:sldMkLst>
          <pc:docMk/>
          <pc:sldMk cId="1024240831" sldId="269"/>
        </pc:sldMkLst>
        <pc:spChg chg="mod">
          <ac:chgData name="Jessica Glossop" userId="38e7359b-063a-4ae4-a6ae-69ff0dc949ec" providerId="ADAL" clId="{8C3DDD5C-6709-40CE-A90A-617DAB1987FA}" dt="2026-01-21T18:52:51.327" v="578" actId="1076"/>
          <ac:spMkLst>
            <pc:docMk/>
            <pc:sldMk cId="1024240831" sldId="269"/>
            <ac:spMk id="2" creationId="{00000000-0000-0000-0000-000000000000}"/>
          </ac:spMkLst>
        </pc:spChg>
      </pc:sldChg>
      <pc:sldChg chg="addSp delSp modSp add del">
        <pc:chgData name="Jessica Glossop" userId="38e7359b-063a-4ae4-a6ae-69ff0dc949ec" providerId="ADAL" clId="{8C3DDD5C-6709-40CE-A90A-617DAB1987FA}" dt="2026-01-21T18:52:41.109" v="576" actId="1076"/>
        <pc:sldMkLst>
          <pc:docMk/>
          <pc:sldMk cId="715696043" sldId="270"/>
        </pc:sldMkLst>
        <pc:spChg chg="mod">
          <ac:chgData name="Jessica Glossop" userId="38e7359b-063a-4ae4-a6ae-69ff0dc949ec" providerId="ADAL" clId="{8C3DDD5C-6709-40CE-A90A-617DAB1987FA}" dt="2026-01-21T18:52:41.109" v="576" actId="1076"/>
          <ac:spMkLst>
            <pc:docMk/>
            <pc:sldMk cId="715696043" sldId="270"/>
            <ac:spMk id="2" creationId="{00000000-0000-0000-0000-000000000000}"/>
          </ac:spMkLst>
        </pc:spChg>
        <pc:spChg chg="del mod">
          <ac:chgData name="Jessica Glossop" userId="38e7359b-063a-4ae4-a6ae-69ff0dc949ec" providerId="ADAL" clId="{8C3DDD5C-6709-40CE-A90A-617DAB1987FA}" dt="2026-01-21T18:30:37.624" v="114"/>
          <ac:spMkLst>
            <pc:docMk/>
            <pc:sldMk cId="715696043" sldId="270"/>
            <ac:spMk id="3" creationId="{00000000-0000-0000-0000-000000000000}"/>
          </ac:spMkLst>
        </pc:spChg>
        <pc:spChg chg="add del mod">
          <ac:chgData name="Jessica Glossop" userId="38e7359b-063a-4ae4-a6ae-69ff0dc949ec" providerId="ADAL" clId="{8C3DDD5C-6709-40CE-A90A-617DAB1987FA}" dt="2026-01-21T18:30:43.365" v="115"/>
          <ac:spMkLst>
            <pc:docMk/>
            <pc:sldMk cId="715696043" sldId="270"/>
            <ac:spMk id="6" creationId="{69E1BF99-88C7-4F07-A887-749B38D0824D}"/>
          </ac:spMkLst>
        </pc:spChg>
        <pc:picChg chg="add mod">
          <ac:chgData name="Jessica Glossop" userId="38e7359b-063a-4ae4-a6ae-69ff0dc949ec" providerId="ADAL" clId="{8C3DDD5C-6709-40CE-A90A-617DAB1987FA}" dt="2026-01-21T18:32:41.855" v="153" actId="1076"/>
          <ac:picMkLst>
            <pc:docMk/>
            <pc:sldMk cId="715696043" sldId="270"/>
            <ac:picMk id="7" creationId="{58A7AB9A-B7C8-4075-A11F-5CA4BD7F64FE}"/>
          </ac:picMkLst>
        </pc:picChg>
        <pc:picChg chg="add mod">
          <ac:chgData name="Jessica Glossop" userId="38e7359b-063a-4ae4-a6ae-69ff0dc949ec" providerId="ADAL" clId="{8C3DDD5C-6709-40CE-A90A-617DAB1987FA}" dt="2026-01-21T18:43:56.609" v="429" actId="1076"/>
          <ac:picMkLst>
            <pc:docMk/>
            <pc:sldMk cId="715696043" sldId="270"/>
            <ac:picMk id="8" creationId="{7952A837-88D5-45CA-8531-F865339B2AC3}"/>
          </ac:picMkLst>
        </pc:picChg>
        <pc:picChg chg="add mod">
          <ac:chgData name="Jessica Glossop" userId="38e7359b-063a-4ae4-a6ae-69ff0dc949ec" providerId="ADAL" clId="{8C3DDD5C-6709-40CE-A90A-617DAB1987FA}" dt="2026-01-21T18:31:10.670" v="122" actId="1076"/>
          <ac:picMkLst>
            <pc:docMk/>
            <pc:sldMk cId="715696043" sldId="270"/>
            <ac:picMk id="9" creationId="{BB6F4CC7-1D6C-4E09-A780-B59213C65AF4}"/>
          </ac:picMkLst>
        </pc:picChg>
        <pc:picChg chg="del">
          <ac:chgData name="Jessica Glossop" userId="38e7359b-063a-4ae4-a6ae-69ff0dc949ec" providerId="ADAL" clId="{8C3DDD5C-6709-40CE-A90A-617DAB1987FA}" dt="2026-01-21T18:22:31.830" v="1" actId="478"/>
          <ac:picMkLst>
            <pc:docMk/>
            <pc:sldMk cId="715696043" sldId="270"/>
            <ac:picMk id="3084" creationId="{00000000-0000-0000-0000-000000000000}"/>
          </ac:picMkLst>
        </pc:picChg>
      </pc:sldChg>
      <pc:sldChg chg="addSp delSp modSp add ord">
        <pc:chgData name="Jessica Glossop" userId="38e7359b-063a-4ae4-a6ae-69ff0dc949ec" providerId="ADAL" clId="{8C3DDD5C-6709-40CE-A90A-617DAB1987FA}" dt="2026-01-21T18:45:35.130" v="438" actId="1076"/>
        <pc:sldMkLst>
          <pc:docMk/>
          <pc:sldMk cId="1017869637" sldId="271"/>
        </pc:sldMkLst>
        <pc:spChg chg="mod">
          <ac:chgData name="Jessica Glossop" userId="38e7359b-063a-4ae4-a6ae-69ff0dc949ec" providerId="ADAL" clId="{8C3DDD5C-6709-40CE-A90A-617DAB1987FA}" dt="2026-01-21T18:45:15.581" v="434" actId="1076"/>
          <ac:spMkLst>
            <pc:docMk/>
            <pc:sldMk cId="1017869637" sldId="271"/>
            <ac:spMk id="2" creationId="{00000000-0000-0000-0000-000000000000}"/>
          </ac:spMkLst>
        </pc:spChg>
        <pc:spChg chg="add del mod">
          <ac:chgData name="Jessica Glossop" userId="38e7359b-063a-4ae4-a6ae-69ff0dc949ec" providerId="ADAL" clId="{8C3DDD5C-6709-40CE-A90A-617DAB1987FA}" dt="2026-01-21T18:38:07.580" v="227" actId="767"/>
          <ac:spMkLst>
            <pc:docMk/>
            <pc:sldMk cId="1017869637" sldId="271"/>
            <ac:spMk id="3" creationId="{70D81EC3-C85C-431C-9AD0-FA6E69D458BC}"/>
          </ac:spMkLst>
        </pc:spChg>
        <pc:picChg chg="add mod">
          <ac:chgData name="Jessica Glossop" userId="38e7359b-063a-4ae4-a6ae-69ff0dc949ec" providerId="ADAL" clId="{8C3DDD5C-6709-40CE-A90A-617DAB1987FA}" dt="2026-01-21T18:45:35.130" v="438" actId="1076"/>
          <ac:picMkLst>
            <pc:docMk/>
            <pc:sldMk cId="1017869637" sldId="271"/>
            <ac:picMk id="6" creationId="{0930E0A6-6986-4DA7-A625-A0D012940AB2}"/>
          </ac:picMkLst>
        </pc:picChg>
        <pc:picChg chg="del">
          <ac:chgData name="Jessica Glossop" userId="38e7359b-063a-4ae4-a6ae-69ff0dc949ec" providerId="ADAL" clId="{8C3DDD5C-6709-40CE-A90A-617DAB1987FA}" dt="2026-01-21T18:31:21.004" v="124" actId="478"/>
          <ac:picMkLst>
            <pc:docMk/>
            <pc:sldMk cId="1017869637" sldId="271"/>
            <ac:picMk id="7" creationId="{58A7AB9A-B7C8-4075-A11F-5CA4BD7F64FE}"/>
          </ac:picMkLst>
        </pc:picChg>
        <pc:picChg chg="add del mod">
          <ac:chgData name="Jessica Glossop" userId="38e7359b-063a-4ae4-a6ae-69ff0dc949ec" providerId="ADAL" clId="{8C3DDD5C-6709-40CE-A90A-617DAB1987FA}" dt="2026-01-21T18:33:39.412" v="155" actId="478"/>
          <ac:picMkLst>
            <pc:docMk/>
            <pc:sldMk cId="1017869637" sldId="271"/>
            <ac:picMk id="8" creationId="{85E95B1D-7007-4871-8EC0-49071B2273B3}"/>
          </ac:picMkLst>
        </pc:picChg>
        <pc:picChg chg="del">
          <ac:chgData name="Jessica Glossop" userId="38e7359b-063a-4ae4-a6ae-69ff0dc949ec" providerId="ADAL" clId="{8C3DDD5C-6709-40CE-A90A-617DAB1987FA}" dt="2026-01-21T18:31:22.314" v="125" actId="478"/>
          <ac:picMkLst>
            <pc:docMk/>
            <pc:sldMk cId="1017869637" sldId="271"/>
            <ac:picMk id="9" creationId="{BB6F4CC7-1D6C-4E09-A780-B59213C65AF4}"/>
          </ac:picMkLst>
        </pc:picChg>
        <pc:picChg chg="add del mod">
          <ac:chgData name="Jessica Glossop" userId="38e7359b-063a-4ae4-a6ae-69ff0dc949ec" providerId="ADAL" clId="{8C3DDD5C-6709-40CE-A90A-617DAB1987FA}" dt="2026-01-21T18:33:38.208" v="154" actId="478"/>
          <ac:picMkLst>
            <pc:docMk/>
            <pc:sldMk cId="1017869637" sldId="271"/>
            <ac:picMk id="10" creationId="{677B3A5D-AD45-4FEC-910A-29D189DECCDD}"/>
          </ac:picMkLst>
        </pc:picChg>
        <pc:picChg chg="add del mod">
          <ac:chgData name="Jessica Glossop" userId="38e7359b-063a-4ae4-a6ae-69ff0dc949ec" providerId="ADAL" clId="{8C3DDD5C-6709-40CE-A90A-617DAB1987FA}" dt="2026-01-21T18:38:08.119" v="229" actId="478"/>
          <ac:picMkLst>
            <pc:docMk/>
            <pc:sldMk cId="1017869637" sldId="271"/>
            <ac:picMk id="11" creationId="{CD741F95-D586-4723-BB31-1397819AEDB1}"/>
          </ac:picMkLst>
        </pc:picChg>
        <pc:picChg chg="add del mod">
          <ac:chgData name="Jessica Glossop" userId="38e7359b-063a-4ae4-a6ae-69ff0dc949ec" providerId="ADAL" clId="{8C3DDD5C-6709-40CE-A90A-617DAB1987FA}" dt="2026-01-21T18:38:07.881" v="228"/>
          <ac:picMkLst>
            <pc:docMk/>
            <pc:sldMk cId="1017869637" sldId="271"/>
            <ac:picMk id="12" creationId="{1F17AF1B-D8E0-4836-BD7D-67D95A24C429}"/>
          </ac:picMkLst>
        </pc:picChg>
      </pc:sldChg>
      <pc:sldChg chg="addSp delSp modSp add del">
        <pc:chgData name="Jessica Glossop" userId="38e7359b-063a-4ae4-a6ae-69ff0dc949ec" providerId="ADAL" clId="{8C3DDD5C-6709-40CE-A90A-617DAB1987FA}" dt="2026-01-21T18:54:19.132" v="586" actId="1076"/>
        <pc:sldMkLst>
          <pc:docMk/>
          <pc:sldMk cId="160009191" sldId="272"/>
        </pc:sldMkLst>
        <pc:spChg chg="mod">
          <ac:chgData name="Jessica Glossop" userId="38e7359b-063a-4ae4-a6ae-69ff0dc949ec" providerId="ADAL" clId="{8C3DDD5C-6709-40CE-A90A-617DAB1987FA}" dt="2026-01-21T18:52:45.930" v="577" actId="1076"/>
          <ac:spMkLst>
            <pc:docMk/>
            <pc:sldMk cId="160009191" sldId="272"/>
            <ac:spMk id="2" creationId="{00000000-0000-0000-0000-000000000000}"/>
          </ac:spMkLst>
        </pc:spChg>
        <pc:spChg chg="add del mod">
          <ac:chgData name="Jessica Glossop" userId="38e7359b-063a-4ae4-a6ae-69ff0dc949ec" providerId="ADAL" clId="{8C3DDD5C-6709-40CE-A90A-617DAB1987FA}" dt="2026-01-21T18:35:00.398" v="190"/>
          <ac:spMkLst>
            <pc:docMk/>
            <pc:sldMk cId="160009191" sldId="272"/>
            <ac:spMk id="3" creationId="{820753AF-F09B-447B-B8E8-1EBCE5FA50D9}"/>
          </ac:spMkLst>
        </pc:spChg>
        <pc:spChg chg="add mod">
          <ac:chgData name="Jessica Glossop" userId="38e7359b-063a-4ae4-a6ae-69ff0dc949ec" providerId="ADAL" clId="{8C3DDD5C-6709-40CE-A90A-617DAB1987FA}" dt="2026-01-21T18:41:23.476" v="419" actId="1076"/>
          <ac:spMkLst>
            <pc:docMk/>
            <pc:sldMk cId="160009191" sldId="272"/>
            <ac:spMk id="6" creationId="{72BB0D80-C8E8-402E-87C7-5F6049F35665}"/>
          </ac:spMkLst>
        </pc:spChg>
        <pc:spChg chg="add mod">
          <ac:chgData name="Jessica Glossop" userId="38e7359b-063a-4ae4-a6ae-69ff0dc949ec" providerId="ADAL" clId="{8C3DDD5C-6709-40CE-A90A-617DAB1987FA}" dt="2026-01-21T18:41:08.200" v="416" actId="20577"/>
          <ac:spMkLst>
            <pc:docMk/>
            <pc:sldMk cId="160009191" sldId="272"/>
            <ac:spMk id="10" creationId="{58BBF0FA-4D60-4D9C-B0DD-6F99FE9CC265}"/>
          </ac:spMkLst>
        </pc:spChg>
        <pc:picChg chg="del">
          <ac:chgData name="Jessica Glossop" userId="38e7359b-063a-4ae4-a6ae-69ff0dc949ec" providerId="ADAL" clId="{8C3DDD5C-6709-40CE-A90A-617DAB1987FA}" dt="2026-01-21T18:34:23.235" v="163" actId="478"/>
          <ac:picMkLst>
            <pc:docMk/>
            <pc:sldMk cId="160009191" sldId="272"/>
            <ac:picMk id="7" creationId="{58A7AB9A-B7C8-4075-A11F-5CA4BD7F64FE}"/>
          </ac:picMkLst>
        </pc:picChg>
        <pc:picChg chg="add del mod">
          <ac:chgData name="Jessica Glossop" userId="38e7359b-063a-4ae4-a6ae-69ff0dc949ec" providerId="ADAL" clId="{8C3DDD5C-6709-40CE-A90A-617DAB1987FA}" dt="2026-01-21T18:38:10.055" v="232" actId="478"/>
          <ac:picMkLst>
            <pc:docMk/>
            <pc:sldMk cId="160009191" sldId="272"/>
            <ac:picMk id="8" creationId="{FC11F1C2-77DA-4DD0-8495-A6D39423ABE8}"/>
          </ac:picMkLst>
        </pc:picChg>
        <pc:picChg chg="del">
          <ac:chgData name="Jessica Glossop" userId="38e7359b-063a-4ae4-a6ae-69ff0dc949ec" providerId="ADAL" clId="{8C3DDD5C-6709-40CE-A90A-617DAB1987FA}" dt="2026-01-21T18:34:24.885" v="164" actId="478"/>
          <ac:picMkLst>
            <pc:docMk/>
            <pc:sldMk cId="160009191" sldId="272"/>
            <ac:picMk id="9" creationId="{BB6F4CC7-1D6C-4E09-A780-B59213C65AF4}"/>
          </ac:picMkLst>
        </pc:picChg>
        <pc:picChg chg="add mod">
          <ac:chgData name="Jessica Glossop" userId="38e7359b-063a-4ae4-a6ae-69ff0dc949ec" providerId="ADAL" clId="{8C3DDD5C-6709-40CE-A90A-617DAB1987FA}" dt="2026-01-21T18:54:19.132" v="586" actId="1076"/>
          <ac:picMkLst>
            <pc:docMk/>
            <pc:sldMk cId="160009191" sldId="272"/>
            <ac:picMk id="11" creationId="{BFC69175-90A0-4CDD-91F3-D0F0C10692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4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360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818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5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052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993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179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54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1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3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96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89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5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5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98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1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7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955FD08-35B1-4A63-80CA-BBF7640E26AB}" type="datetimeFigureOut">
              <a:rPr lang="en-GB" smtClean="0"/>
              <a:t>26/01/2026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4D80D21-65F7-4D14-A514-9778A26B1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4uOXUCiDE-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ing.com/videos/search?q=pantosaurus&amp;adlt=strict&amp;view=detail&amp;mid=A7BCDD34975457BBAF3AA7BCDD34975457BBAF3A&amp;&amp;FORM=VRDGAR&amp;ru=%2Fvideos%2Fsearch%3Fq%3Dpantosaurus%26FORM%3DHDRSC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258" y="832692"/>
            <a:ext cx="8825658" cy="1793967"/>
          </a:xfrm>
        </p:spPr>
        <p:txBody>
          <a:bodyPr/>
          <a:lstStyle/>
          <a:p>
            <a:r>
              <a:rPr lang="en-GB" sz="5000" b="1" dirty="0"/>
              <a:t>PSHE and RSE @ </a:t>
            </a:r>
            <a:br>
              <a:rPr lang="en-GB" sz="5000" b="1" dirty="0"/>
            </a:br>
            <a:r>
              <a:rPr lang="en-GB" sz="5000" b="1" dirty="0" err="1"/>
              <a:t>Highburton</a:t>
            </a:r>
            <a:r>
              <a:rPr lang="en-GB" sz="5000" b="1" dirty="0"/>
              <a:t> First Academy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4569" y="3122239"/>
            <a:ext cx="11157942" cy="1558106"/>
          </a:xfrm>
        </p:spPr>
        <p:txBody>
          <a:bodyPr>
            <a:noAutofit/>
          </a:bodyPr>
          <a:lstStyle/>
          <a:p>
            <a:r>
              <a:rPr lang="en-GB" sz="3400" b="1" dirty="0" err="1"/>
              <a:t>rElationships</a:t>
            </a:r>
            <a:r>
              <a:rPr lang="en-GB" sz="3400" b="1" dirty="0"/>
              <a:t> AND SEX education </a:t>
            </a:r>
          </a:p>
          <a:p>
            <a:r>
              <a:rPr lang="en-GB" sz="3200" b="1" dirty="0"/>
              <a:t>Personal, Social, </a:t>
            </a:r>
            <a:r>
              <a:rPr lang="en-GB" sz="3200" b="1" dirty="0" err="1"/>
              <a:t>HeALTH</a:t>
            </a:r>
            <a:r>
              <a:rPr lang="en-GB" sz="3200" b="1" dirty="0"/>
              <a:t>, ECONOMIC EDUCATION</a:t>
            </a:r>
          </a:p>
          <a:p>
            <a:endParaRPr lang="en-GB" sz="4000" b="1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8721493-0CD2-4EE5-B866-220DAFEDF9CA}"/>
              </a:ext>
            </a:extLst>
          </p:cNvPr>
          <p:cNvSpPr txBox="1">
            <a:spLocks/>
          </p:cNvSpPr>
          <p:nvPr/>
        </p:nvSpPr>
        <p:spPr bwMode="gray">
          <a:xfrm>
            <a:off x="729258" y="4704382"/>
            <a:ext cx="11157942" cy="1558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400" b="1" dirty="0">
                <a:solidFill>
                  <a:srgbClr val="FFFF00"/>
                </a:solidFill>
              </a:rPr>
              <a:t>Parent Consultation</a:t>
            </a:r>
          </a:p>
          <a:p>
            <a:r>
              <a:rPr lang="en-US" sz="3400" b="1" dirty="0">
                <a:solidFill>
                  <a:srgbClr val="FFFF00"/>
                </a:solidFill>
              </a:rPr>
              <a:t>M</a:t>
            </a:r>
            <a:r>
              <a:rPr lang="en-GB" sz="3400" b="1" dirty="0">
                <a:solidFill>
                  <a:srgbClr val="FFFF00"/>
                </a:solidFill>
              </a:rPr>
              <a:t>ONDAY 26</a:t>
            </a:r>
            <a:r>
              <a:rPr lang="en-GB" sz="3400" b="1" baseline="30000" dirty="0">
                <a:solidFill>
                  <a:srgbClr val="FFFF00"/>
                </a:solidFill>
              </a:rPr>
              <a:t>th </a:t>
            </a:r>
            <a:r>
              <a:rPr lang="en-GB" sz="3200" b="1" dirty="0">
                <a:solidFill>
                  <a:srgbClr val="FFFF00"/>
                </a:solidFill>
              </a:rPr>
              <a:t>January 2026 </a:t>
            </a:r>
          </a:p>
          <a:p>
            <a:endParaRPr lang="en-GB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E0E023-5ABF-4F2C-9038-17B8E67F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8818" y="653783"/>
            <a:ext cx="2633091" cy="283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63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13" y="696800"/>
            <a:ext cx="9125515" cy="706964"/>
          </a:xfrm>
        </p:spPr>
        <p:txBody>
          <a:bodyPr/>
          <a:lstStyle/>
          <a:p>
            <a:r>
              <a:rPr lang="en-GB" b="1" dirty="0"/>
              <a:t>So how do we introduce difficult topics?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512060"/>
            <a:ext cx="8825659" cy="3416300"/>
          </a:xfrm>
        </p:spPr>
        <p:txBody>
          <a:bodyPr/>
          <a:lstStyle/>
          <a:p>
            <a:r>
              <a:rPr lang="en-GB" sz="2400" dirty="0">
                <a:hlinkClick r:id="rId2"/>
              </a:rPr>
              <a:t>https://www.youtube.com/watch?v=4uOXUCiDE-s</a:t>
            </a:r>
            <a:endParaRPr lang="en-GB" sz="2400" dirty="0"/>
          </a:p>
          <a:p>
            <a:r>
              <a:rPr lang="en-GB" sz="2400" dirty="0"/>
              <a:t>A true story about two male penguins who fall in love. </a:t>
            </a:r>
          </a:p>
          <a:p>
            <a:r>
              <a:rPr lang="en-GB" sz="2400" dirty="0"/>
              <a:t>They hatch the egg of another penguin. </a:t>
            </a:r>
          </a:p>
          <a:p>
            <a:r>
              <a:rPr lang="en-GB" sz="2400" dirty="0"/>
              <a:t>Tango grows up with two loving daddies.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4" name="Picture 12" descr="And Tango Makes Three: Amazon.co.uk: Richardson, Justin, Parnell, Peter,  Cole, Henry: 9781847381484: Boo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329" y="3530963"/>
            <a:ext cx="3963041" cy="306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602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54" y="628487"/>
            <a:ext cx="9125515" cy="706964"/>
          </a:xfrm>
        </p:spPr>
        <p:txBody>
          <a:bodyPr/>
          <a:lstStyle/>
          <a:p>
            <a:r>
              <a:rPr lang="en-GB" b="1" dirty="0"/>
              <a:t>September 2026 updates</a:t>
            </a:r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741F95-D586-4723-BB31-1397819AED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7974" y="1848711"/>
            <a:ext cx="5940425" cy="27051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7AF1B-D8E0-4836-BD7D-67D95A24C42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422303" y="4212739"/>
            <a:ext cx="5775960" cy="24307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30E0A6-6986-4DA7-A625-A0D012940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122" y="628487"/>
            <a:ext cx="3771748" cy="332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69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06" y="699525"/>
            <a:ext cx="9125515" cy="706964"/>
          </a:xfrm>
        </p:spPr>
        <p:txBody>
          <a:bodyPr/>
          <a:lstStyle/>
          <a:p>
            <a:r>
              <a:rPr lang="en-GB" b="1" dirty="0"/>
              <a:t>September 2026 updates</a:t>
            </a:r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A7AB9A-B7C8-4075-A11F-5CA4BD7F6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0375" y="1819499"/>
            <a:ext cx="6663860" cy="35417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6F4CC7-1D6C-4E09-A780-B59213C65AF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69989" y="3590365"/>
            <a:ext cx="6751042" cy="30403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52A837-88D5-45CA-8531-F865339B2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35" y="699526"/>
            <a:ext cx="4167449" cy="289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96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07" y="728433"/>
            <a:ext cx="9125515" cy="706964"/>
          </a:xfrm>
        </p:spPr>
        <p:txBody>
          <a:bodyPr/>
          <a:lstStyle/>
          <a:p>
            <a:r>
              <a:rPr lang="en-GB" b="1" dirty="0"/>
              <a:t>September 2026 updates</a:t>
            </a:r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11F1C2-77DA-4DD0-8495-A6D39423AB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0375" y="1897125"/>
            <a:ext cx="6981041" cy="24401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BB0D80-C8E8-402E-87C7-5F6049F35665}"/>
              </a:ext>
            </a:extLst>
          </p:cNvPr>
          <p:cNvSpPr txBox="1"/>
          <p:nvPr/>
        </p:nvSpPr>
        <p:spPr>
          <a:xfrm>
            <a:off x="576916" y="4577414"/>
            <a:ext cx="5519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Mental Health and Wellbeing</a:t>
            </a:r>
            <a:r>
              <a:rPr lang="en-US" dirty="0"/>
              <a:t> </a:t>
            </a:r>
            <a:endParaRPr lang="en-GB" dirty="0"/>
          </a:p>
          <a:p>
            <a:r>
              <a:rPr lang="en-US" dirty="0"/>
              <a:t>* Develop an understanding of emotions.</a:t>
            </a:r>
            <a:endParaRPr lang="en-GB" dirty="0"/>
          </a:p>
          <a:p>
            <a:r>
              <a:rPr lang="en-US" dirty="0"/>
              <a:t>* Change, loss and grief lessons. </a:t>
            </a:r>
            <a:r>
              <a:rPr lang="en-US" b="1" dirty="0"/>
              <a:t> </a:t>
            </a:r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BBF0FA-4D60-4D9C-B0DD-6F99FE9CC265}"/>
              </a:ext>
            </a:extLst>
          </p:cNvPr>
          <p:cNvSpPr/>
          <p:nvPr/>
        </p:nvSpPr>
        <p:spPr>
          <a:xfrm>
            <a:off x="6096000" y="4455458"/>
            <a:ext cx="6096000" cy="1322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Teaching RSE and Sex Education earlier</a:t>
            </a:r>
            <a:endParaRPr lang="en-GB" sz="1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Suggestions have mentioned moving sex education from Year 6 to Year 5.</a:t>
            </a:r>
            <a:endParaRPr lang="en-GB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 D</a:t>
            </a:r>
            <a:r>
              <a:rPr lang="en-GB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iscussions with other first schools in the pyramid. </a:t>
            </a:r>
            <a:endParaRPr lang="en-US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C69175-90A0-4CDD-91F3-D0F0C106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478" y="574285"/>
            <a:ext cx="4216175" cy="36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719" y="578517"/>
            <a:ext cx="8761413" cy="1232354"/>
          </a:xfrm>
        </p:spPr>
        <p:txBody>
          <a:bodyPr/>
          <a:lstStyle/>
          <a:p>
            <a:r>
              <a:rPr lang="en-GB" b="1" dirty="0"/>
              <a:t>Any comments or questions?</a:t>
            </a:r>
            <a:br>
              <a:rPr lang="en-GB" b="1" dirty="0"/>
            </a:br>
            <a:r>
              <a:rPr lang="en-GB" b="1" dirty="0"/>
              <a:t>QR Feedback Link </a:t>
            </a:r>
          </a:p>
        </p:txBody>
      </p:sp>
      <p:sp>
        <p:nvSpPr>
          <p:cNvPr id="5" name="AutoShape 2" descr="Any Questions? &gt; Back2the80s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Any Questions? &gt; Back2the80s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2" name="Picture 8" descr="Interview Questions You Should Ask – KaydaCo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24" y="2926209"/>
            <a:ext cx="4541136" cy="18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Your Beliefs About Your ADHD Affect How Well You Manage 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899" y="2651760"/>
            <a:ext cx="3067703" cy="327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249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860" y="661028"/>
            <a:ext cx="9125515" cy="706964"/>
          </a:xfrm>
        </p:spPr>
        <p:txBody>
          <a:bodyPr/>
          <a:lstStyle/>
          <a:p>
            <a:r>
              <a:rPr lang="en-GB" b="1" dirty="0"/>
              <a:t>Time to look at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2512060"/>
            <a:ext cx="8825659" cy="3416300"/>
          </a:xfrm>
        </p:spPr>
        <p:txBody>
          <a:bodyPr/>
          <a:lstStyle/>
          <a:p>
            <a:r>
              <a:rPr lang="en-GB" sz="2400" dirty="0"/>
              <a:t>Knowledge Organisers </a:t>
            </a:r>
          </a:p>
          <a:p>
            <a:r>
              <a:rPr lang="en-GB" sz="2400" dirty="0"/>
              <a:t>Planning Examples </a:t>
            </a:r>
          </a:p>
          <a:p>
            <a:r>
              <a:rPr lang="en-GB" sz="2400" dirty="0"/>
              <a:t>Vocabulary Lists </a:t>
            </a:r>
          </a:p>
          <a:p>
            <a:r>
              <a:rPr lang="en-GB" sz="2400" dirty="0"/>
              <a:t>Worksheets</a:t>
            </a:r>
          </a:p>
          <a:p>
            <a:r>
              <a:rPr lang="en-GB" sz="2400" dirty="0"/>
              <a:t>Story Books </a:t>
            </a:r>
            <a:endParaRPr lang="en-GB" dirty="0"/>
          </a:p>
          <a:p>
            <a:endParaRPr lang="en-GB" dirty="0"/>
          </a:p>
        </p:txBody>
      </p:sp>
      <p:sp>
        <p:nvSpPr>
          <p:cNvPr id="4" name="AutoShape 2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And Tango Makes Three by Justin Richardson"/>
          <p:cNvSpPr>
            <a:spLocks noChangeAspect="1" noChangeArrowheads="1"/>
          </p:cNvSpPr>
          <p:nvPr/>
        </p:nvSpPr>
        <p:spPr bwMode="auto">
          <a:xfrm>
            <a:off x="1307354" y="455381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41269-6EC9-4CB6-ACDE-4FD4ACF3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2153" y="3179399"/>
            <a:ext cx="2315446" cy="3194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A3762-14B2-400F-B236-157074E01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818" y="5023349"/>
            <a:ext cx="8379215" cy="1514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B5DB3B-62A2-4DE2-8B57-BD02FB179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4691" y="828454"/>
            <a:ext cx="1950370" cy="18732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37D28-7ED3-42A7-A011-60FA7EF43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336" y="1717413"/>
            <a:ext cx="4823481" cy="292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240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49" y="718455"/>
            <a:ext cx="8761413" cy="706964"/>
          </a:xfrm>
        </p:spPr>
        <p:txBody>
          <a:bodyPr/>
          <a:lstStyle/>
          <a:p>
            <a:r>
              <a:rPr lang="en-GB" b="1" dirty="0"/>
              <a:t>RSHE – The Facts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259873"/>
            <a:ext cx="8825659" cy="4428310"/>
          </a:xfrm>
        </p:spPr>
        <p:txBody>
          <a:bodyPr>
            <a:noAutofit/>
          </a:bodyPr>
          <a:lstStyle/>
          <a:p>
            <a:r>
              <a:rPr lang="en-GB" sz="2000" dirty="0"/>
              <a:t>Became compulsory in September 2020. </a:t>
            </a:r>
          </a:p>
          <a:p>
            <a:r>
              <a:rPr lang="en-GB" sz="2000" dirty="0"/>
              <a:t>RSHE will link in with our PSHE curriculum. </a:t>
            </a:r>
          </a:p>
          <a:p>
            <a:r>
              <a:rPr lang="en-GB" sz="2000" dirty="0"/>
              <a:t>RSHE – Relationships education, relationships and sex education and health education. </a:t>
            </a:r>
          </a:p>
          <a:p>
            <a:r>
              <a:rPr lang="en-GB" sz="2000" dirty="0"/>
              <a:t>Health education – Physical health and mental wellbeing. </a:t>
            </a:r>
          </a:p>
          <a:p>
            <a:r>
              <a:rPr lang="en-GB" sz="2000" dirty="0"/>
              <a:t>Relationships education – The physical, social, legal and emotional aspects of human relationships including friendships, family life and relationships with other children and adults. </a:t>
            </a:r>
          </a:p>
          <a:p>
            <a:r>
              <a:rPr lang="en-GB" sz="2000" dirty="0"/>
              <a:t>Sex education – How a baby us conceived and born. </a:t>
            </a:r>
          </a:p>
          <a:p>
            <a:r>
              <a:rPr lang="en-GB" sz="2000" dirty="0"/>
              <a:t>RSE – Relationships and sex education. </a:t>
            </a:r>
          </a:p>
          <a:p>
            <a:r>
              <a:rPr lang="en-GB" sz="2000" dirty="0"/>
              <a:t>PSHE – Personal, Social, Health, Economic education. </a:t>
            </a:r>
          </a:p>
        </p:txBody>
      </p:sp>
      <p:pic>
        <p:nvPicPr>
          <p:cNvPr id="3074" name="Picture 2" descr="Teaching about mental health and emotional well-being (PSHE, Key Stage 3  and 4) - Educational Psychology &amp; Specialist Sup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551" y="718455"/>
            <a:ext cx="4570278" cy="2138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12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1" y="695762"/>
            <a:ext cx="8761413" cy="706964"/>
          </a:xfrm>
        </p:spPr>
        <p:txBody>
          <a:bodyPr/>
          <a:lstStyle/>
          <a:p>
            <a:r>
              <a:rPr lang="en-GB" b="1" dirty="0"/>
              <a:t>RSHE – Teaching responsibility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35857" cy="3416300"/>
          </a:xfrm>
        </p:spPr>
        <p:txBody>
          <a:bodyPr>
            <a:noAutofit/>
          </a:bodyPr>
          <a:lstStyle/>
          <a:p>
            <a:r>
              <a:rPr lang="en-GB" sz="2400" dirty="0"/>
              <a:t>Know and act in accordance with the RSHE policy. </a:t>
            </a:r>
          </a:p>
          <a:p>
            <a:r>
              <a:rPr lang="en-GB" sz="2400" dirty="0"/>
              <a:t>Reflect the law (including the Equality Act 2010) as it applies to sex and relationships. </a:t>
            </a:r>
          </a:p>
          <a:p>
            <a:r>
              <a:rPr lang="en-GB" sz="2400" dirty="0"/>
              <a:t>Consider how personal views or beliefs might impact teaching. </a:t>
            </a:r>
          </a:p>
          <a:p>
            <a:r>
              <a:rPr lang="en-GB" sz="2400" dirty="0"/>
              <a:t>Report any safeguarding concerns to the DSL. </a:t>
            </a:r>
          </a:p>
          <a:p>
            <a:r>
              <a:rPr lang="en-GB" sz="2400" dirty="0"/>
              <a:t>Share any concerns you have about teaching RSHE but also know that staff do not have the right to opt out of teaching RSHE. </a:t>
            </a:r>
          </a:p>
        </p:txBody>
      </p:sp>
    </p:spTree>
    <p:extLst>
      <p:ext uri="{BB962C8B-B14F-4D97-AF65-F5344CB8AC3E}">
        <p14:creationId xmlns:p14="http://schemas.microsoft.com/office/powerpoint/2010/main" val="1266754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744" y="652696"/>
            <a:ext cx="8761413" cy="706964"/>
          </a:xfrm>
        </p:spPr>
        <p:txBody>
          <a:bodyPr/>
          <a:lstStyle/>
          <a:p>
            <a:r>
              <a:rPr lang="en-GB" b="1" dirty="0"/>
              <a:t>What are our PSHE ground rules? </a:t>
            </a: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54" y="1852982"/>
            <a:ext cx="3258005" cy="4458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1451" y="2913017"/>
            <a:ext cx="61526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Every class has the same set of ground rules.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are read at the start of the lesson.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Ground rules are applied during discussions.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are also used during small group tasks.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Ground rules support the behaviour policy. </a:t>
            </a:r>
          </a:p>
        </p:txBody>
      </p:sp>
    </p:spTree>
    <p:extLst>
      <p:ext uri="{BB962C8B-B14F-4D97-AF65-F5344CB8AC3E}">
        <p14:creationId xmlns:p14="http://schemas.microsoft.com/office/powerpoint/2010/main" val="8814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577" y="704726"/>
            <a:ext cx="8761413" cy="706964"/>
          </a:xfrm>
        </p:spPr>
        <p:txBody>
          <a:bodyPr/>
          <a:lstStyle/>
          <a:p>
            <a:r>
              <a:rPr lang="en-GB" b="1" dirty="0"/>
              <a:t>Our RSE Curriculum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We use KAPOW RSE and PSHE units. </a:t>
            </a:r>
          </a:p>
          <a:p>
            <a:r>
              <a:rPr lang="en-GB" sz="2000" dirty="0"/>
              <a:t>This is a programme that has updated and adapted the PSHE association which was recommended by the DFE. </a:t>
            </a:r>
          </a:p>
          <a:p>
            <a:r>
              <a:rPr lang="en-GB" sz="2000" dirty="0"/>
              <a:t>Five key themes:- </a:t>
            </a:r>
          </a:p>
          <a:p>
            <a:r>
              <a:rPr lang="en-GB" sz="2000" dirty="0"/>
              <a:t>* Family and Relationships			* Health and Wellbeing </a:t>
            </a:r>
          </a:p>
          <a:p>
            <a:r>
              <a:rPr lang="en-GB" sz="2000" dirty="0"/>
              <a:t>* Citizenship 						* Economic Wellbeing </a:t>
            </a:r>
          </a:p>
          <a:p>
            <a:r>
              <a:rPr lang="en-GB" sz="2000" dirty="0"/>
              <a:t>* Safety and the Changing Body  </a:t>
            </a:r>
          </a:p>
          <a:p>
            <a:r>
              <a:rPr lang="en-GB" sz="2000" dirty="0"/>
              <a:t>We also allow time for responsive units and visits to occur.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4F2AF2-972D-49CF-8BC6-72BA1E983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859" y="612852"/>
            <a:ext cx="3678508" cy="226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52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008" y="695762"/>
            <a:ext cx="8761413" cy="706964"/>
          </a:xfrm>
        </p:spPr>
        <p:txBody>
          <a:bodyPr/>
          <a:lstStyle/>
          <a:p>
            <a:r>
              <a:rPr lang="en-GB" b="1" dirty="0"/>
              <a:t>Our Long Term Plan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1C8F0BA-FB89-420B-AD84-B0DF75CA29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802694"/>
              </p:ext>
            </p:extLst>
          </p:nvPr>
        </p:nvGraphicFramePr>
        <p:xfrm>
          <a:off x="535652" y="1855306"/>
          <a:ext cx="11192520" cy="291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8622">
                  <a:extLst>
                    <a:ext uri="{9D8B030D-6E8A-4147-A177-3AD203B41FA5}">
                      <a16:colId xmlns:a16="http://schemas.microsoft.com/office/drawing/2014/main" val="3961127147"/>
                    </a:ext>
                  </a:extLst>
                </a:gridCol>
                <a:gridCol w="1598622">
                  <a:extLst>
                    <a:ext uri="{9D8B030D-6E8A-4147-A177-3AD203B41FA5}">
                      <a16:colId xmlns:a16="http://schemas.microsoft.com/office/drawing/2014/main" val="1100866811"/>
                    </a:ext>
                  </a:extLst>
                </a:gridCol>
                <a:gridCol w="1598622">
                  <a:extLst>
                    <a:ext uri="{9D8B030D-6E8A-4147-A177-3AD203B41FA5}">
                      <a16:colId xmlns:a16="http://schemas.microsoft.com/office/drawing/2014/main" val="4107118437"/>
                    </a:ext>
                  </a:extLst>
                </a:gridCol>
                <a:gridCol w="1598622">
                  <a:extLst>
                    <a:ext uri="{9D8B030D-6E8A-4147-A177-3AD203B41FA5}">
                      <a16:colId xmlns:a16="http://schemas.microsoft.com/office/drawing/2014/main" val="1747229327"/>
                    </a:ext>
                  </a:extLst>
                </a:gridCol>
                <a:gridCol w="1599344">
                  <a:extLst>
                    <a:ext uri="{9D8B030D-6E8A-4147-A177-3AD203B41FA5}">
                      <a16:colId xmlns:a16="http://schemas.microsoft.com/office/drawing/2014/main" val="606142870"/>
                    </a:ext>
                  </a:extLst>
                </a:gridCol>
                <a:gridCol w="1599344">
                  <a:extLst>
                    <a:ext uri="{9D8B030D-6E8A-4147-A177-3AD203B41FA5}">
                      <a16:colId xmlns:a16="http://schemas.microsoft.com/office/drawing/2014/main" val="1031762306"/>
                    </a:ext>
                  </a:extLst>
                </a:gridCol>
                <a:gridCol w="1599344">
                  <a:extLst>
                    <a:ext uri="{9D8B030D-6E8A-4147-A177-3AD203B41FA5}">
                      <a16:colId xmlns:a16="http://schemas.microsoft.com/office/drawing/2014/main" val="2524473509"/>
                    </a:ext>
                  </a:extLst>
                </a:gridCol>
              </a:tblGrid>
              <a:tr h="212001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2022-2023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Autumn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Spring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Summer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277157698"/>
                  </a:ext>
                </a:extLst>
              </a:tr>
              <a:tr h="600056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Reception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Self-Regulation – My Feelings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Building Relationships – Special Relationships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Managing Self – Taking on Challenges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Self-Regulation – Listening and Following Instructions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Building Relationships – My Family and Friends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Managing Self – My Wellbeing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1759368645"/>
                  </a:ext>
                </a:extLst>
              </a:tr>
              <a:tr h="415707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One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Safety and the changing body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4079779388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Two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Safety and the changing body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2338376863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Three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Health and Wellbeing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Safety and the changing body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1030801670"/>
                  </a:ext>
                </a:extLst>
              </a:tr>
              <a:tr h="424003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Four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Safety and the changing body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1847914929"/>
                  </a:ext>
                </a:extLst>
              </a:tr>
              <a:tr h="415707"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Year Five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Family and Relationships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Health and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Responsive Units 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Citizenship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Economic Wellbeing</a:t>
                      </a:r>
                      <a:endParaRPr lang="en-GB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tc>
                  <a:txBody>
                    <a:bodyPr/>
                    <a:lstStyle/>
                    <a:p>
                      <a:pPr marL="150495" marR="30480" indent="-63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Safety and the changing body</a:t>
                      </a:r>
                      <a:endParaRPr lang="en-GB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324" marR="58324" marT="0" marB="0"/>
                </a:tc>
                <a:extLst>
                  <a:ext uri="{0D108BD9-81ED-4DB2-BD59-A6C34878D82A}">
                    <a16:rowId xmlns:a16="http://schemas.microsoft.com/office/drawing/2014/main" val="76690580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647F87C-3DC5-4A4F-9BC0-74377EAA09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2008" y="4756150"/>
            <a:ext cx="10627983" cy="210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674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B0E-2CB2-4941-AB70-11145509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178" y="716681"/>
            <a:ext cx="8761413" cy="706964"/>
          </a:xfrm>
        </p:spPr>
        <p:txBody>
          <a:bodyPr/>
          <a:lstStyle/>
          <a:p>
            <a:r>
              <a:rPr lang="en-GB" b="1" dirty="0"/>
              <a:t>Key Lessons of RSE – Year 2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B041-97B1-4B18-8F6D-760EB6D7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702" y="2300942"/>
            <a:ext cx="8825659" cy="3416300"/>
          </a:xfrm>
        </p:spPr>
        <p:txBody>
          <a:bodyPr/>
          <a:lstStyle/>
          <a:p>
            <a:r>
              <a:rPr lang="en-GB" dirty="0"/>
              <a:t>Year 2 – Lesson 4 and Lesson 5 </a:t>
            </a:r>
          </a:p>
          <a:p>
            <a:r>
              <a:rPr lang="en-GB" dirty="0"/>
              <a:t>Lesson 4 – Appropriate contact – What is privacy? </a:t>
            </a:r>
          </a:p>
          <a:p>
            <a:r>
              <a:rPr lang="en-GB" dirty="0"/>
              <a:t>Lesson 5 – My private parts are private – Safe and unsafe touch </a:t>
            </a:r>
          </a:p>
          <a:p>
            <a:r>
              <a:rPr lang="en-GB" dirty="0" err="1"/>
              <a:t>Pantosaurus</a:t>
            </a:r>
            <a:r>
              <a:rPr lang="en-GB" dirty="0"/>
              <a:t> </a:t>
            </a:r>
          </a:p>
          <a:p>
            <a:r>
              <a:rPr lang="en-GB" dirty="0">
                <a:hlinkClick r:id="rId2"/>
              </a:rPr>
              <a:t>The </a:t>
            </a:r>
            <a:r>
              <a:rPr lang="en-GB" dirty="0" err="1">
                <a:hlinkClick r:id="rId2"/>
              </a:rPr>
              <a:t>Pantosaurus</a:t>
            </a:r>
            <a:r>
              <a:rPr lang="en-GB" dirty="0">
                <a:hlinkClick r:id="rId2"/>
              </a:rPr>
              <a:t> Song! | #</a:t>
            </a:r>
            <a:r>
              <a:rPr lang="en-GB" dirty="0" err="1">
                <a:hlinkClick r:id="rId2"/>
              </a:rPr>
              <a:t>TalkPANTS</a:t>
            </a:r>
            <a:r>
              <a:rPr lang="en-GB" dirty="0">
                <a:hlinkClick r:id="rId2"/>
              </a:rPr>
              <a:t> | NSPCC - Bing video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0BF02-382C-4E98-9658-2E956CA7A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78" y="4762500"/>
            <a:ext cx="3330231" cy="1909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0BC448-0B0B-4ED7-BAE7-94AA06934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593" y="4789305"/>
            <a:ext cx="3233428" cy="1742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A1C118-AB10-4187-B301-B09A30614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199" y="4604005"/>
            <a:ext cx="3657601" cy="20679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722D1D-4E50-4B5F-8272-49A9915A06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8018" y="271668"/>
            <a:ext cx="3098651" cy="373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0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B0E-2CB2-4941-AB70-11145509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03" y="667871"/>
            <a:ext cx="8761413" cy="706964"/>
          </a:xfrm>
        </p:spPr>
        <p:txBody>
          <a:bodyPr/>
          <a:lstStyle/>
          <a:p>
            <a:r>
              <a:rPr lang="en-GB" b="1" dirty="0"/>
              <a:t>Key Lessons of RSE – Year 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B041-97B1-4B18-8F6D-760EB6D75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Year 4 – Lesson 6 and Lesson 7 </a:t>
            </a:r>
          </a:p>
          <a:p>
            <a:r>
              <a:rPr lang="en-GB" dirty="0"/>
              <a:t>Lesson 6 – Growing up – physical changes </a:t>
            </a:r>
          </a:p>
          <a:p>
            <a:r>
              <a:rPr lang="en-GB" dirty="0"/>
              <a:t>Lesson 7 – Introducing puberty – changing from a child to an adult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C87C8-1B06-42F8-AC60-660A50687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85" y="4012302"/>
            <a:ext cx="4733925" cy="2676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9CD504-4F7D-46C4-87FD-2EE0DE523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21" y="3993252"/>
            <a:ext cx="6393555" cy="269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0E00C3-574F-4C6D-9378-7C1DC0C04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1816" y="1228499"/>
            <a:ext cx="4166360" cy="206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88B0E-2CB2-4941-AB70-11145509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02" y="688979"/>
            <a:ext cx="8761413" cy="706964"/>
          </a:xfrm>
        </p:spPr>
        <p:txBody>
          <a:bodyPr/>
          <a:lstStyle/>
          <a:p>
            <a:r>
              <a:rPr lang="en-GB" b="1" dirty="0"/>
              <a:t>Key Lessons of RSE – Year 5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AB041-97B1-4B18-8F6D-760EB6D75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7220420" cy="3416300"/>
          </a:xfrm>
        </p:spPr>
        <p:txBody>
          <a:bodyPr/>
          <a:lstStyle/>
          <a:p>
            <a:r>
              <a:rPr lang="en-GB" dirty="0"/>
              <a:t>Year 5 – Lesson 3, Lesson 4 and Lesson 5</a:t>
            </a:r>
          </a:p>
          <a:p>
            <a:r>
              <a:rPr lang="en-GB" dirty="0"/>
              <a:t>Lesson 3 – Puberty (Physical changes)</a:t>
            </a:r>
          </a:p>
          <a:p>
            <a:r>
              <a:rPr lang="en-GB" dirty="0"/>
              <a:t>Lesson 4 – Menstruation (What are periods?)</a:t>
            </a:r>
          </a:p>
          <a:p>
            <a:r>
              <a:rPr lang="en-GB" dirty="0"/>
              <a:t>Lesson 5 – Emotional changes in puberty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DA689-3910-4AF8-A38C-7106583BB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13" y="4526656"/>
            <a:ext cx="3249117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6BD850-6E3F-4290-8E8B-0A687C57B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936" y="4311650"/>
            <a:ext cx="4408003" cy="2228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0D420-98E2-4FD9-9F02-297746E50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4947" y="758983"/>
            <a:ext cx="3585749" cy="1572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5DBFD-EF9A-439E-A29F-2A316D7CB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374" y="2321619"/>
            <a:ext cx="3307452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8732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9ff817-4bf0-4713-bb08-aecc4b62098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3BCCD0FC766478FBFAE49140FA497" ma:contentTypeVersion="10" ma:contentTypeDescription="Create a new document." ma:contentTypeScope="" ma:versionID="2f099a2a0e5f83a8196d0178c6aedce5">
  <xsd:schema xmlns:xsd="http://www.w3.org/2001/XMLSchema" xmlns:xs="http://www.w3.org/2001/XMLSchema" xmlns:p="http://schemas.microsoft.com/office/2006/metadata/properties" xmlns:ns3="47ce7641-4b8c-4b38-8850-53fa666f8236" xmlns:ns4="b59ff817-4bf0-4713-bb08-aecc4b620983" targetNamespace="http://schemas.microsoft.com/office/2006/metadata/properties" ma:root="true" ma:fieldsID="c9615a8b9f04b3aa8140c4bcae79f0c9" ns3:_="" ns4:_="">
    <xsd:import namespace="47ce7641-4b8c-4b38-8850-53fa666f8236"/>
    <xsd:import namespace="b59ff817-4bf0-4713-bb08-aecc4b62098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  <xsd:element ref="ns4:MediaServiceMetadata" minOccurs="0"/>
                <xsd:element ref="ns4:MediaServiceFastMetadata" minOccurs="0"/>
                <xsd:element ref="ns4:MediaServiceGenerationTime" minOccurs="0"/>
                <xsd:element ref="ns4:MediaServiceEventHashCode" minOccurs="0"/>
                <xsd:element ref="ns4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e7641-4b8c-4b38-8850-53fa666f82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9ff817-4bf0-4713-bb08-aecc4b620983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D08530-8711-4485-9D73-4174683004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5947FA-04F9-4A29-8759-EEF01E58EDF5}">
  <ds:schemaRefs>
    <ds:schemaRef ds:uri="http://purl.org/dc/elements/1.1/"/>
    <ds:schemaRef ds:uri="http://schemas.microsoft.com/office/2006/documentManagement/types"/>
    <ds:schemaRef ds:uri="47ce7641-4b8c-4b38-8850-53fa666f8236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b59ff817-4bf0-4713-bb08-aecc4b62098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A9EFB00-F875-4993-8392-D739AA3D81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ce7641-4b8c-4b38-8850-53fa666f8236"/>
    <ds:schemaRef ds:uri="b59ff817-4bf0-4713-bb08-aecc4b6209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14745</TotalTime>
  <Words>725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 Boardroom</vt:lpstr>
      <vt:lpstr>PSHE and RSE @  Highburton First Academy </vt:lpstr>
      <vt:lpstr>RSHE – The Facts </vt:lpstr>
      <vt:lpstr>RSHE – Teaching responsibility </vt:lpstr>
      <vt:lpstr>What are our PSHE ground rules? </vt:lpstr>
      <vt:lpstr>Our RSE Curriculum </vt:lpstr>
      <vt:lpstr>Our Long Term Plan </vt:lpstr>
      <vt:lpstr>Key Lessons of RSE – Year 2  </vt:lpstr>
      <vt:lpstr>Key Lessons of RSE – Year 4 </vt:lpstr>
      <vt:lpstr>Key Lessons of RSE – Year 5  </vt:lpstr>
      <vt:lpstr>So how do we introduce difficult topics?</vt:lpstr>
      <vt:lpstr>September 2026 updates</vt:lpstr>
      <vt:lpstr>September 2026 updates</vt:lpstr>
      <vt:lpstr>September 2026 updates</vt:lpstr>
      <vt:lpstr>Any comments or questions? QR Feedback Link </vt:lpstr>
      <vt:lpstr>Time to look at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RSHE @ Highburton First</dc:title>
  <dc:creator>Jessica Glossop</dc:creator>
  <cp:lastModifiedBy>Jessica Glossop</cp:lastModifiedBy>
  <cp:revision>43</cp:revision>
  <dcterms:created xsi:type="dcterms:W3CDTF">2020-12-11T11:15:29Z</dcterms:created>
  <dcterms:modified xsi:type="dcterms:W3CDTF">2026-01-26T16:56:27Z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0x0101001C83BCCD0FC766478FBFAE49140FA497</vt:lpwstr>
  </property>
</Properties>
</file>